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2DC59-AF40-47DF-BCD0-32944869DF06}" v="13" dt="2021-05-23T12:40:36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hsan,Sidra,Karachi,Safety-KHI" userId="e8583533-ed03-4299-9ef2-4f3f618a269d" providerId="ADAL" clId="{5602DC59-AF40-47DF-BCD0-32944869DF06}"/>
    <pc:docChg chg="custSel modSld">
      <pc:chgData name="Ehsan,Sidra,Karachi,Safety-KHI" userId="e8583533-ed03-4299-9ef2-4f3f618a269d" providerId="ADAL" clId="{5602DC59-AF40-47DF-BCD0-32944869DF06}" dt="2021-05-23T12:41:08.725" v="191" actId="478"/>
      <pc:docMkLst>
        <pc:docMk/>
      </pc:docMkLst>
      <pc:sldChg chg="addSp delSp modSp mod">
        <pc:chgData name="Ehsan,Sidra,Karachi,Safety-KHI" userId="e8583533-ed03-4299-9ef2-4f3f618a269d" providerId="ADAL" clId="{5602DC59-AF40-47DF-BCD0-32944869DF06}" dt="2021-05-23T12:41:08.725" v="191" actId="478"/>
        <pc:sldMkLst>
          <pc:docMk/>
          <pc:sldMk cId="2942052946" sldId="259"/>
        </pc:sldMkLst>
        <pc:spChg chg="mod">
          <ac:chgData name="Ehsan,Sidra,Karachi,Safety-KHI" userId="e8583533-ed03-4299-9ef2-4f3f618a269d" providerId="ADAL" clId="{5602DC59-AF40-47DF-BCD0-32944869DF06}" dt="2021-05-23T12:38:51.490" v="39" actId="6549"/>
          <ac:spMkLst>
            <pc:docMk/>
            <pc:sldMk cId="2942052946" sldId="259"/>
            <ac:spMk id="10" creationId="{00000000-0000-0000-0000-000000000000}"/>
          </ac:spMkLst>
        </pc:spChg>
        <pc:spChg chg="mod">
          <ac:chgData name="Ehsan,Sidra,Karachi,Safety-KHI" userId="e8583533-ed03-4299-9ef2-4f3f618a269d" providerId="ADAL" clId="{5602DC59-AF40-47DF-BCD0-32944869DF06}" dt="2021-05-23T12:38:46.493" v="30" actId="20577"/>
          <ac:spMkLst>
            <pc:docMk/>
            <pc:sldMk cId="2942052946" sldId="259"/>
            <ac:spMk id="11" creationId="{00000000-0000-0000-0000-000000000000}"/>
          </ac:spMkLst>
        </pc:spChg>
        <pc:spChg chg="del">
          <ac:chgData name="Ehsan,Sidra,Karachi,Safety-KHI" userId="e8583533-ed03-4299-9ef2-4f3f618a269d" providerId="ADAL" clId="{5602DC59-AF40-47DF-BCD0-32944869DF06}" dt="2021-05-23T12:41:08.725" v="191" actId="478"/>
          <ac:spMkLst>
            <pc:docMk/>
            <pc:sldMk cId="2942052946" sldId="259"/>
            <ac:spMk id="12" creationId="{00000000-0000-0000-0000-000000000000}"/>
          </ac:spMkLst>
        </pc:spChg>
        <pc:spChg chg="mod">
          <ac:chgData name="Ehsan,Sidra,Karachi,Safety-KHI" userId="e8583533-ed03-4299-9ef2-4f3f618a269d" providerId="ADAL" clId="{5602DC59-AF40-47DF-BCD0-32944869DF06}" dt="2021-05-23T12:39:12.737" v="73" actId="20577"/>
          <ac:spMkLst>
            <pc:docMk/>
            <pc:sldMk cId="2942052946" sldId="259"/>
            <ac:spMk id="31" creationId="{00000000-0000-0000-0000-000000000000}"/>
          </ac:spMkLst>
        </pc:spChg>
        <pc:spChg chg="mod">
          <ac:chgData name="Ehsan,Sidra,Karachi,Safety-KHI" userId="e8583533-ed03-4299-9ef2-4f3f618a269d" providerId="ADAL" clId="{5602DC59-AF40-47DF-BCD0-32944869DF06}" dt="2021-05-23T12:39:27.936" v="103" actId="20577"/>
          <ac:spMkLst>
            <pc:docMk/>
            <pc:sldMk cId="2942052946" sldId="259"/>
            <ac:spMk id="39" creationId="{00000000-0000-0000-0000-000000000000}"/>
          </ac:spMkLst>
        </pc:spChg>
        <pc:spChg chg="mod">
          <ac:chgData name="Ehsan,Sidra,Karachi,Safety-KHI" userId="e8583533-ed03-4299-9ef2-4f3f618a269d" providerId="ADAL" clId="{5602DC59-AF40-47DF-BCD0-32944869DF06}" dt="2021-05-23T12:39:32.561" v="104" actId="478"/>
          <ac:spMkLst>
            <pc:docMk/>
            <pc:sldMk cId="2942052946" sldId="259"/>
            <ac:spMk id="47" creationId="{00000000-0000-0000-0000-000000000000}"/>
          </ac:spMkLst>
        </pc:spChg>
        <pc:spChg chg="mod">
          <ac:chgData name="Ehsan,Sidra,Karachi,Safety-KHI" userId="e8583533-ed03-4299-9ef2-4f3f618a269d" providerId="ADAL" clId="{5602DC59-AF40-47DF-BCD0-32944869DF06}" dt="2021-05-23T12:39:32.561" v="104" actId="478"/>
          <ac:spMkLst>
            <pc:docMk/>
            <pc:sldMk cId="2942052946" sldId="259"/>
            <ac:spMk id="48" creationId="{00000000-0000-0000-0000-000000000000}"/>
          </ac:spMkLst>
        </pc:spChg>
        <pc:spChg chg="mod">
          <ac:chgData name="Ehsan,Sidra,Karachi,Safety-KHI" userId="e8583533-ed03-4299-9ef2-4f3f618a269d" providerId="ADAL" clId="{5602DC59-AF40-47DF-BCD0-32944869DF06}" dt="2021-05-23T12:39:44.116" v="155" actId="20577"/>
          <ac:spMkLst>
            <pc:docMk/>
            <pc:sldMk cId="2942052946" sldId="259"/>
            <ac:spMk id="49" creationId="{00000000-0000-0000-0000-000000000000}"/>
          </ac:spMkLst>
        </pc:spChg>
        <pc:spChg chg="mod">
          <ac:chgData name="Ehsan,Sidra,Karachi,Safety-KHI" userId="e8583533-ed03-4299-9ef2-4f3f618a269d" providerId="ADAL" clId="{5602DC59-AF40-47DF-BCD0-32944869DF06}" dt="2021-05-23T12:40:57.716" v="190" actId="20577"/>
          <ac:spMkLst>
            <pc:docMk/>
            <pc:sldMk cId="2942052946" sldId="259"/>
            <ac:spMk id="50" creationId="{00000000-0000-0000-0000-000000000000}"/>
          </ac:spMkLst>
        </pc:spChg>
        <pc:spChg chg="mod">
          <ac:chgData name="Ehsan,Sidra,Karachi,Safety-KHI" userId="e8583533-ed03-4299-9ef2-4f3f618a269d" providerId="ADAL" clId="{5602DC59-AF40-47DF-BCD0-32944869DF06}" dt="2021-05-23T12:39:06.573" v="70" actId="20577"/>
          <ac:spMkLst>
            <pc:docMk/>
            <pc:sldMk cId="2942052946" sldId="259"/>
            <ac:spMk id="69" creationId="{00000000-0000-0000-0000-000000000000}"/>
          </ac:spMkLst>
        </pc:spChg>
        <pc:grpChg chg="del mod">
          <ac:chgData name="Ehsan,Sidra,Karachi,Safety-KHI" userId="e8583533-ed03-4299-9ef2-4f3f618a269d" providerId="ADAL" clId="{5602DC59-AF40-47DF-BCD0-32944869DF06}" dt="2021-05-23T12:38:26.313" v="1" actId="478"/>
          <ac:grpSpMkLst>
            <pc:docMk/>
            <pc:sldMk cId="2942052946" sldId="259"/>
            <ac:grpSpMk id="5" creationId="{00000000-0000-0000-0000-000000000000}"/>
          </ac:grpSpMkLst>
        </pc:grpChg>
        <pc:grpChg chg="topLvl">
          <ac:chgData name="Ehsan,Sidra,Karachi,Safety-KHI" userId="e8583533-ed03-4299-9ef2-4f3f618a269d" providerId="ADAL" clId="{5602DC59-AF40-47DF-BCD0-32944869DF06}" dt="2021-05-23T12:38:26.313" v="1" actId="478"/>
          <ac:grpSpMkLst>
            <pc:docMk/>
            <pc:sldMk cId="2942052946" sldId="259"/>
            <ac:grpSpMk id="6" creationId="{00000000-0000-0000-0000-000000000000}"/>
          </ac:grpSpMkLst>
        </pc:grpChg>
        <pc:grpChg chg="del">
          <ac:chgData name="Ehsan,Sidra,Karachi,Safety-KHI" userId="e8583533-ed03-4299-9ef2-4f3f618a269d" providerId="ADAL" clId="{5602DC59-AF40-47DF-BCD0-32944869DF06}" dt="2021-05-23T12:39:16.297" v="74" actId="478"/>
          <ac:grpSpMkLst>
            <pc:docMk/>
            <pc:sldMk cId="2942052946" sldId="259"/>
            <ac:grpSpMk id="33" creationId="{00000000-0000-0000-0000-000000000000}"/>
          </ac:grpSpMkLst>
        </pc:grpChg>
        <pc:grpChg chg="topLvl">
          <ac:chgData name="Ehsan,Sidra,Karachi,Safety-KHI" userId="e8583533-ed03-4299-9ef2-4f3f618a269d" providerId="ADAL" clId="{5602DC59-AF40-47DF-BCD0-32944869DF06}" dt="2021-05-23T12:39:16.297" v="74" actId="478"/>
          <ac:grpSpMkLst>
            <pc:docMk/>
            <pc:sldMk cId="2942052946" sldId="259"/>
            <ac:grpSpMk id="35" creationId="{00000000-0000-0000-0000-000000000000}"/>
          </ac:grpSpMkLst>
        </pc:grpChg>
        <pc:grpChg chg="del mod">
          <ac:chgData name="Ehsan,Sidra,Karachi,Safety-KHI" userId="e8583533-ed03-4299-9ef2-4f3f618a269d" providerId="ADAL" clId="{5602DC59-AF40-47DF-BCD0-32944869DF06}" dt="2021-05-23T12:39:32.561" v="104" actId="478"/>
          <ac:grpSpMkLst>
            <pc:docMk/>
            <pc:sldMk cId="2942052946" sldId="259"/>
            <ac:grpSpMk id="44" creationId="{00000000-0000-0000-0000-000000000000}"/>
          </ac:grpSpMkLst>
        </pc:grpChg>
        <pc:grpChg chg="mod">
          <ac:chgData name="Ehsan,Sidra,Karachi,Safety-KHI" userId="e8583533-ed03-4299-9ef2-4f3f618a269d" providerId="ADAL" clId="{5602DC59-AF40-47DF-BCD0-32944869DF06}" dt="2021-05-23T12:39:32.561" v="104" actId="478"/>
          <ac:grpSpMkLst>
            <pc:docMk/>
            <pc:sldMk cId="2942052946" sldId="259"/>
            <ac:grpSpMk id="46" creationId="{00000000-0000-0000-0000-000000000000}"/>
          </ac:grpSpMkLst>
        </pc:grpChg>
        <pc:grpChg chg="del mod">
          <ac:chgData name="Ehsan,Sidra,Karachi,Safety-KHI" userId="e8583533-ed03-4299-9ef2-4f3f618a269d" providerId="ADAL" clId="{5602DC59-AF40-47DF-BCD0-32944869DF06}" dt="2021-05-23T12:38:55.252" v="41" actId="478"/>
          <ac:grpSpMkLst>
            <pc:docMk/>
            <pc:sldMk cId="2942052946" sldId="259"/>
            <ac:grpSpMk id="63" creationId="{00000000-0000-0000-0000-000000000000}"/>
          </ac:grpSpMkLst>
        </pc:grpChg>
        <pc:grpChg chg="topLvl">
          <ac:chgData name="Ehsan,Sidra,Karachi,Safety-KHI" userId="e8583533-ed03-4299-9ef2-4f3f618a269d" providerId="ADAL" clId="{5602DC59-AF40-47DF-BCD0-32944869DF06}" dt="2021-05-23T12:38:55.252" v="41" actId="478"/>
          <ac:grpSpMkLst>
            <pc:docMk/>
            <pc:sldMk cId="2942052946" sldId="259"/>
            <ac:grpSpMk id="65" creationId="{00000000-0000-0000-0000-000000000000}"/>
          </ac:grpSpMkLst>
        </pc:grpChg>
        <pc:picChg chg="del topLvl">
          <ac:chgData name="Ehsan,Sidra,Karachi,Safety-KHI" userId="e8583533-ed03-4299-9ef2-4f3f618a269d" providerId="ADAL" clId="{5602DC59-AF40-47DF-BCD0-32944869DF06}" dt="2021-05-23T12:38:26.313" v="1" actId="478"/>
          <ac:picMkLst>
            <pc:docMk/>
            <pc:sldMk cId="2942052946" sldId="259"/>
            <ac:picMk id="7" creationId="{29B9C4A8-E537-43D5-8B03-4D906C5BDF49}"/>
          </ac:picMkLst>
        </pc:picChg>
        <pc:picChg chg="del topLvl">
          <ac:chgData name="Ehsan,Sidra,Karachi,Safety-KHI" userId="e8583533-ed03-4299-9ef2-4f3f618a269d" providerId="ADAL" clId="{5602DC59-AF40-47DF-BCD0-32944869DF06}" dt="2021-05-23T12:39:16.297" v="74" actId="478"/>
          <ac:picMkLst>
            <pc:docMk/>
            <pc:sldMk cId="2942052946" sldId="259"/>
            <ac:picMk id="34" creationId="{00000000-0000-0000-0000-000000000000}"/>
          </ac:picMkLst>
        </pc:picChg>
        <pc:picChg chg="del">
          <ac:chgData name="Ehsan,Sidra,Karachi,Safety-KHI" userId="e8583533-ed03-4299-9ef2-4f3f618a269d" providerId="ADAL" clId="{5602DC59-AF40-47DF-BCD0-32944869DF06}" dt="2021-05-23T12:39:32.561" v="104" actId="478"/>
          <ac:picMkLst>
            <pc:docMk/>
            <pc:sldMk cId="2942052946" sldId="259"/>
            <ac:picMk id="45" creationId="{00000000-0000-0000-0000-000000000000}"/>
          </ac:picMkLst>
        </pc:picChg>
        <pc:picChg chg="add mod">
          <ac:chgData name="Ehsan,Sidra,Karachi,Safety-KHI" userId="e8583533-ed03-4299-9ef2-4f3f618a269d" providerId="ADAL" clId="{5602DC59-AF40-47DF-BCD0-32944869DF06}" dt="2021-05-23T12:38:39.185" v="4" actId="14100"/>
          <ac:picMkLst>
            <pc:docMk/>
            <pc:sldMk cId="2942052946" sldId="259"/>
            <ac:picMk id="53" creationId="{403D7861-BCFD-4CE9-A5AD-B95BE2D65E80}"/>
          </ac:picMkLst>
        </pc:picChg>
        <pc:picChg chg="add mod">
          <ac:chgData name="Ehsan,Sidra,Karachi,Safety-KHI" userId="e8583533-ed03-4299-9ef2-4f3f618a269d" providerId="ADAL" clId="{5602DC59-AF40-47DF-BCD0-32944869DF06}" dt="2021-05-23T12:40:03.468" v="158" actId="14100"/>
          <ac:picMkLst>
            <pc:docMk/>
            <pc:sldMk cId="2942052946" sldId="259"/>
            <ac:picMk id="54" creationId="{BA5D5A35-4F9E-4D36-BB4C-BB7F2B90EFF6}"/>
          </ac:picMkLst>
        </pc:picChg>
        <pc:picChg chg="del topLvl">
          <ac:chgData name="Ehsan,Sidra,Karachi,Safety-KHI" userId="e8583533-ed03-4299-9ef2-4f3f618a269d" providerId="ADAL" clId="{5602DC59-AF40-47DF-BCD0-32944869DF06}" dt="2021-05-23T12:38:55.252" v="41" actId="478"/>
          <ac:picMkLst>
            <pc:docMk/>
            <pc:sldMk cId="2942052946" sldId="259"/>
            <ac:picMk id="64" creationId="{00000000-0000-0000-0000-000000000000}"/>
          </ac:picMkLst>
        </pc:picChg>
        <pc:picChg chg="add mod">
          <ac:chgData name="Ehsan,Sidra,Karachi,Safety-KHI" userId="e8583533-ed03-4299-9ef2-4f3f618a269d" providerId="ADAL" clId="{5602DC59-AF40-47DF-BCD0-32944869DF06}" dt="2021-05-23T12:40:21.707" v="161" actId="14100"/>
          <ac:picMkLst>
            <pc:docMk/>
            <pc:sldMk cId="2942052946" sldId="259"/>
            <ac:picMk id="70" creationId="{3C950941-196D-4D28-B053-7F2CE24F5C3A}"/>
          </ac:picMkLst>
        </pc:picChg>
        <pc:picChg chg="add mod">
          <ac:chgData name="Ehsan,Sidra,Karachi,Safety-KHI" userId="e8583533-ed03-4299-9ef2-4f3f618a269d" providerId="ADAL" clId="{5602DC59-AF40-47DF-BCD0-32944869DF06}" dt="2021-05-23T12:40:36.803" v="164" actId="14100"/>
          <ac:picMkLst>
            <pc:docMk/>
            <pc:sldMk cId="2942052946" sldId="259"/>
            <ac:picMk id="71" creationId="{F29F4B4D-F0C2-49F6-B886-62F3EFBC7EFC}"/>
          </ac:picMkLst>
        </pc:picChg>
        <pc:cxnChg chg="mod">
          <ac:chgData name="Ehsan,Sidra,Karachi,Safety-KHI" userId="e8583533-ed03-4299-9ef2-4f3f618a269d" providerId="ADAL" clId="{5602DC59-AF40-47DF-BCD0-32944869DF06}" dt="2021-05-23T12:38:24.391" v="0" actId="1076"/>
          <ac:cxnSpMkLst>
            <pc:docMk/>
            <pc:sldMk cId="2942052946" sldId="259"/>
            <ac:cxnSpMk id="3" creationId="{00000000-0000-0000-0000-000000000000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4DFFC-C63C-455F-B63F-EBA645A57221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2E08-2E3F-47AE-B5F9-BE0D6F98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6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4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3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42056" y="6235583"/>
            <a:ext cx="1839344" cy="365125"/>
          </a:xfrm>
        </p:spPr>
        <p:txBody>
          <a:bodyPr/>
          <a:lstStyle>
            <a:lvl1pPr>
              <a:defRPr sz="1100"/>
            </a:lvl1pPr>
          </a:lstStyle>
          <a:p>
            <a:fld id="{FA567EDC-EF02-4F2F-B76C-9A68C9E4D491}" type="datetime1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5583"/>
            <a:ext cx="4114800" cy="365125"/>
          </a:xfrm>
        </p:spPr>
        <p:txBody>
          <a:bodyPr/>
          <a:lstStyle>
            <a:lvl1pPr>
              <a:defRPr sz="110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35583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46EE1770-14DC-436A-87CC-E383ED68D18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648801"/>
            <a:ext cx="8153400" cy="35604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01" y="1941096"/>
            <a:ext cx="7069823" cy="1748589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01" y="3951033"/>
            <a:ext cx="7069823" cy="121051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8" name="Forme libre 7"/>
          <p:cNvSpPr/>
          <p:nvPr userDrawn="1"/>
        </p:nvSpPr>
        <p:spPr>
          <a:xfrm flipH="1">
            <a:off x="6416040" y="3951036"/>
            <a:ext cx="1737360" cy="1258169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7175">
                <a:moveTo>
                  <a:pt x="1575345" y="1521120"/>
                </a:moveTo>
                <a:lnTo>
                  <a:pt x="1455427" y="1527175"/>
                </a:lnTo>
                <a:lnTo>
                  <a:pt x="1581616" y="1527175"/>
                </a:lnTo>
                <a:close/>
                <a:moveTo>
                  <a:pt x="0" y="0"/>
                </a:moveTo>
                <a:lnTo>
                  <a:pt x="0" y="1527175"/>
                </a:lnTo>
                <a:lnTo>
                  <a:pt x="1455387" y="1527175"/>
                </a:lnTo>
                <a:lnTo>
                  <a:pt x="1306877" y="1519676"/>
                </a:lnTo>
                <a:cubicBezTo>
                  <a:pt x="574344" y="1445283"/>
                  <a:pt x="2708" y="826637"/>
                  <a:pt x="2708" y="74477"/>
                </a:cubicBezTo>
                <a:lnTo>
                  <a:pt x="6168" y="59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23399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42056" y="6235583"/>
            <a:ext cx="1839344" cy="365125"/>
          </a:xfrm>
        </p:spPr>
        <p:txBody>
          <a:bodyPr/>
          <a:lstStyle>
            <a:lvl1pPr>
              <a:defRPr sz="1100"/>
            </a:lvl1pPr>
          </a:lstStyle>
          <a:p>
            <a:fld id="{FDD13C83-9AD6-4034-B311-B91FCB5100CD}" type="datetime1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5583"/>
            <a:ext cx="4114800" cy="365125"/>
          </a:xfrm>
        </p:spPr>
        <p:txBody>
          <a:bodyPr/>
          <a:lstStyle>
            <a:lvl1pPr>
              <a:defRPr sz="110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35583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46EE1770-14DC-436A-87CC-E383ED68D18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648801"/>
            <a:ext cx="8153400" cy="35604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01" y="1941096"/>
            <a:ext cx="7069823" cy="174858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01" y="3951033"/>
            <a:ext cx="7069823" cy="121051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8" name="Forme libre 7"/>
          <p:cNvSpPr/>
          <p:nvPr userDrawn="1"/>
        </p:nvSpPr>
        <p:spPr>
          <a:xfrm flipH="1">
            <a:off x="6416040" y="3951036"/>
            <a:ext cx="1737360" cy="1258169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7175">
                <a:moveTo>
                  <a:pt x="1575345" y="1521120"/>
                </a:moveTo>
                <a:lnTo>
                  <a:pt x="1455427" y="1527175"/>
                </a:lnTo>
                <a:lnTo>
                  <a:pt x="1581616" y="1527175"/>
                </a:lnTo>
                <a:close/>
                <a:moveTo>
                  <a:pt x="0" y="0"/>
                </a:moveTo>
                <a:lnTo>
                  <a:pt x="0" y="1527175"/>
                </a:lnTo>
                <a:lnTo>
                  <a:pt x="1455387" y="1527175"/>
                </a:lnTo>
                <a:lnTo>
                  <a:pt x="1306877" y="1519676"/>
                </a:lnTo>
                <a:cubicBezTo>
                  <a:pt x="574344" y="1445283"/>
                  <a:pt x="2708" y="826637"/>
                  <a:pt x="2708" y="74477"/>
                </a:cubicBezTo>
                <a:lnTo>
                  <a:pt x="6168" y="59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51332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0A4-DB12-4B55-8AA2-FDC6310B1554}" type="datetime1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08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9201"/>
            <a:ext cx="5181600" cy="4652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9201"/>
            <a:ext cx="5181600" cy="4652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C8E-BA57-4ACD-A9C7-CF53202711C4}" type="datetime1">
              <a:rPr lang="fr-FR" smtClean="0"/>
              <a:t>23/05/2021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1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45722" y="6356352"/>
            <a:ext cx="2235679" cy="365125"/>
          </a:xfrm>
        </p:spPr>
        <p:txBody>
          <a:bodyPr/>
          <a:lstStyle/>
          <a:p>
            <a:fld id="{769C9CAC-8A23-4075-ABA6-98863C96B5AD}" type="datetime1">
              <a:rPr lang="fr-FR" smtClean="0"/>
              <a:t>23/05/2021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38102" y="1551619"/>
            <a:ext cx="6134100" cy="3870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233" y="1785670"/>
            <a:ext cx="5625432" cy="34419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 flipH="1">
            <a:off x="5051143" y="4668254"/>
            <a:ext cx="1044855" cy="753716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028623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A7DB-6353-4A26-A82C-47DC9F9E57D9}" type="datetime1">
              <a:rPr lang="fr-FR" smtClean="0"/>
              <a:t>23/05/2021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80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9FB-447E-4A7D-84CE-8CFD28E9C249}" type="datetime1">
              <a:rPr lang="fr-FR" smtClean="0"/>
              <a:t>23/05/2021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488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Blue Lef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16" descr="bandeau_4.jpg"/>
          <p:cNvPicPr>
            <a:picLocks noChangeAspect="1"/>
          </p:cNvPicPr>
          <p:nvPr userDrawn="1"/>
        </p:nvPicPr>
        <p:blipFill>
          <a:blip r:embed="rId6" cstate="print"/>
          <a:srcRect l="12825" r="28183"/>
          <a:stretch>
            <a:fillRect/>
          </a:stretch>
        </p:blipFill>
        <p:spPr>
          <a:xfrm>
            <a:off x="2" y="0"/>
            <a:ext cx="5645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5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4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10" descr="fond_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312435" y="1014675"/>
            <a:ext cx="9567133" cy="638060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95000"/>
              </a:lnSpc>
              <a:defRPr sz="3733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32937" y="2910124"/>
            <a:ext cx="3470345" cy="902811"/>
          </a:xfr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95000"/>
              </a:lnSpc>
              <a:buNone/>
              <a:tabLst/>
              <a:defRPr sz="26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 descr="Trait blanc titre.emf"/>
          <p:cNvPicPr>
            <a:picLocks/>
          </p:cNvPicPr>
          <p:nvPr userDrawn="1"/>
        </p:nvPicPr>
        <p:blipFill>
          <a:blip r:embed="rId7" cstate="print"/>
          <a:srcRect r="26331" b="1989"/>
          <a:stretch>
            <a:fillRect/>
          </a:stretch>
        </p:blipFill>
        <p:spPr>
          <a:xfrm>
            <a:off x="1103229" y="634782"/>
            <a:ext cx="135056" cy="1397852"/>
          </a:xfrm>
          <a:prstGeom prst="rect">
            <a:avLst/>
          </a:prstGeom>
        </p:spPr>
      </p:pic>
      <p:sp>
        <p:nvSpPr>
          <p:cNvPr id="2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432937" y="4093659"/>
            <a:ext cx="3470345" cy="715965"/>
          </a:xfr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95000"/>
              </a:lnSpc>
              <a:buNone/>
              <a:tabLst/>
              <a:defRPr sz="21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 Nestlé WATERS.emf"/>
          <p:cNvPicPr>
            <a:picLocks/>
          </p:cNvPicPr>
          <p:nvPr userDrawn="1"/>
        </p:nvPicPr>
        <p:blipFill>
          <a:blip r:embed="rId8" cstate="print"/>
          <a:srcRect l="-20257" t="-24666" r="586" b="-2162"/>
          <a:stretch>
            <a:fillRect/>
          </a:stretch>
        </p:blipFill>
        <p:spPr>
          <a:xfrm>
            <a:off x="10780736" y="5787024"/>
            <a:ext cx="1235901" cy="91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7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3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58" y="6342959"/>
            <a:ext cx="727399" cy="42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21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7747"/>
            <a:ext cx="10515600" cy="474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8FB4-6667-414A-9C12-6474FA4AE8D0}" type="datetime1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rme libre 6"/>
          <p:cNvSpPr/>
          <p:nvPr/>
        </p:nvSpPr>
        <p:spPr>
          <a:xfrm flipH="1">
            <a:off x="10546080" y="5274933"/>
            <a:ext cx="1645920" cy="1583068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rgbClr val="209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Forme libre 7"/>
          <p:cNvSpPr/>
          <p:nvPr/>
        </p:nvSpPr>
        <p:spPr>
          <a:xfrm rot="10800000" flipH="1">
            <a:off x="2" y="2"/>
            <a:ext cx="1234249" cy="1187117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74309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2">
          <p15:clr>
            <a:srgbClr val="F26B43"/>
          </p15:clr>
        </p15:guide>
        <p15:guide id="4" pos="528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8405"/>
            <a:ext cx="10515600" cy="4935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AWS Legal Compliance Hierarchy For Nestlé Pakistan Ltd. </a:t>
            </a:r>
            <a:r>
              <a:rPr lang="en-US" sz="4000"/>
              <a:t>Port Qasim 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323425" y="530617"/>
            <a:ext cx="2272352" cy="1270046"/>
            <a:chOff x="10212081" y="2523441"/>
            <a:chExt cx="1945994" cy="124060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b="1" dirty="0">
                  <a:solidFill>
                    <a:srgbClr val="FFFF00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Factory Manager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990043" y="3347540"/>
              <a:ext cx="1097497" cy="333539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Factory Manager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Mujtaba Saqib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61465" y="2634780"/>
            <a:ext cx="2418510" cy="1270046"/>
            <a:chOff x="4645019" y="30150"/>
            <a:chExt cx="2181620" cy="127004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33738" t="30000" r="36434" b="52763"/>
            <a:stretch/>
          </p:blipFill>
          <p:spPr bwMode="auto">
            <a:xfrm>
              <a:off x="4707630" y="449129"/>
              <a:ext cx="710177" cy="811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645019" y="30150"/>
              <a:ext cx="2181620" cy="1270046"/>
              <a:chOff x="10212081" y="2523441"/>
              <a:chExt cx="1945994" cy="1240603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b="1" dirty="0">
                    <a:solidFill>
                      <a:srgbClr val="FFFF00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Environment Manager</a:t>
                </a: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0943722" y="3347540"/>
                <a:ext cx="1143818" cy="37773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ME, Safety &amp; Environment</a:t>
                </a:r>
              </a:p>
              <a:p>
                <a:pPr defTabSz="872585"/>
                <a:r>
                  <a:rPr lang="en-US" sz="9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Manager</a:t>
                </a: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10943722" y="2951440"/>
                <a:ext cx="1143818" cy="36748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Sidra Ehsan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862604" y="2631522"/>
            <a:ext cx="2181620" cy="1270046"/>
            <a:chOff x="10212081" y="2523441"/>
            <a:chExt cx="1945994" cy="1240603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5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HR Manager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372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HR Manager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Fiza Shadab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 flipV="1">
            <a:off x="6291470" y="1841305"/>
            <a:ext cx="637400" cy="78558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076180" y="4764783"/>
            <a:ext cx="2181620" cy="1270046"/>
            <a:chOff x="10212081" y="2523441"/>
            <a:chExt cx="1945994" cy="1240603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5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Site WR &amp; WT Champion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372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Team Leader (Production)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Asma Altaf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86357" y="4764783"/>
            <a:ext cx="2351673" cy="1270046"/>
            <a:chOff x="2093177" y="1285252"/>
            <a:chExt cx="2351673" cy="1270046"/>
          </a:xfrm>
        </p:grpSpPr>
        <p:grpSp>
          <p:nvGrpSpPr>
            <p:cNvPr id="57" name="Group 56"/>
            <p:cNvGrpSpPr/>
            <p:nvPr/>
          </p:nvGrpSpPr>
          <p:grpSpPr>
            <a:xfrm>
              <a:off x="2093177" y="1285252"/>
              <a:ext cx="2351673" cy="1270046"/>
              <a:chOff x="10212081" y="2523441"/>
              <a:chExt cx="1945994" cy="1240603"/>
            </a:xfrm>
          </p:grpSpPr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sz="1500" dirty="0">
                    <a:solidFill>
                      <a:srgbClr val="FFFFFF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BSS-Safety &amp; Environment</a:t>
                </a: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10919481" y="3347540"/>
                <a:ext cx="1168058" cy="382304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BSS-Safety &amp; Environment</a:t>
                </a:r>
              </a:p>
              <a:p>
                <a:pPr defTabSz="872585"/>
                <a:r>
                  <a:rPr lang="en-US" sz="9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Coordinator</a:t>
                </a: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10920182" y="2951440"/>
                <a:ext cx="1167357" cy="375767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Waqas Hussain</a:t>
                </a: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4" b="24952"/>
            <a:stretch/>
          </p:blipFill>
          <p:spPr>
            <a:xfrm>
              <a:off x="2203857" y="1737531"/>
              <a:ext cx="727750" cy="7827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65" name="Group 64"/>
          <p:cNvGrpSpPr/>
          <p:nvPr/>
        </p:nvGrpSpPr>
        <p:grpSpPr>
          <a:xfrm>
            <a:off x="1512762" y="2678258"/>
            <a:ext cx="2181620" cy="1287577"/>
            <a:chOff x="10211243" y="2506316"/>
            <a:chExt cx="1945994" cy="1257728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0211243" y="2506316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4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Compliance Manager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372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F&amp;C Manager</a:t>
              </a: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Adeel Iqbal</a:t>
              </a:r>
            </a:p>
          </p:txBody>
        </p:sp>
      </p:grpSp>
      <p:cxnSp>
        <p:nvCxnSpPr>
          <p:cNvPr id="3" name="Straight Arrow Connector 2"/>
          <p:cNvCxnSpPr>
            <a:stCxn id="9" idx="2"/>
          </p:cNvCxnSpPr>
          <p:nvPr/>
        </p:nvCxnSpPr>
        <p:spPr>
          <a:xfrm>
            <a:off x="5459601" y="1800663"/>
            <a:ext cx="0" cy="765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045226" y="4442791"/>
            <a:ext cx="6331" cy="3219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888127" y="4442791"/>
            <a:ext cx="6331" cy="3219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45226" y="4442791"/>
            <a:ext cx="2832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0" idx="2"/>
          </p:cNvCxnSpPr>
          <p:nvPr/>
        </p:nvCxnSpPr>
        <p:spPr>
          <a:xfrm>
            <a:off x="5370720" y="3904826"/>
            <a:ext cx="0" cy="5379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87">
            <a:extLst>
              <a:ext uri="{FF2B5EF4-FFF2-40B4-BE49-F238E27FC236}">
                <a16:creationId xmlns:a16="http://schemas.microsoft.com/office/drawing/2014/main" id="{403D7861-BCFD-4CE9-A5AD-B95BE2D6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15173" r="1566" b="7213"/>
          <a:stretch>
            <a:fillRect/>
          </a:stretch>
        </p:blipFill>
        <p:spPr bwMode="auto">
          <a:xfrm>
            <a:off x="4369272" y="933791"/>
            <a:ext cx="823467" cy="87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6">
            <a:extLst>
              <a:ext uri="{FF2B5EF4-FFF2-40B4-BE49-F238E27FC236}">
                <a16:creationId xmlns:a16="http://schemas.microsoft.com/office/drawing/2014/main" id="{BA5D5A35-4F9E-4D36-BB4C-BB7F2B90E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t="9406" r="21086" b="39795"/>
          <a:stretch>
            <a:fillRect/>
          </a:stretch>
        </p:blipFill>
        <p:spPr bwMode="auto">
          <a:xfrm>
            <a:off x="3152774" y="5213277"/>
            <a:ext cx="776209" cy="77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>
            <a:extLst>
              <a:ext uri="{FF2B5EF4-FFF2-40B4-BE49-F238E27FC236}">
                <a16:creationId xmlns:a16="http://schemas.microsoft.com/office/drawing/2014/main" id="{3C950941-196D-4D28-B053-7F2CE24F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20" y="3114435"/>
            <a:ext cx="799998" cy="81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91">
            <a:extLst>
              <a:ext uri="{FF2B5EF4-FFF2-40B4-BE49-F238E27FC236}">
                <a16:creationId xmlns:a16="http://schemas.microsoft.com/office/drawing/2014/main" id="{F29F4B4D-F0C2-49F6-B886-62F3EFBC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3" b="19565"/>
          <a:stretch>
            <a:fillRect/>
          </a:stretch>
        </p:blipFill>
        <p:spPr bwMode="auto">
          <a:xfrm>
            <a:off x="6928972" y="3052110"/>
            <a:ext cx="768237" cy="84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052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NW 1015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09DE0"/>
      </a:accent1>
      <a:accent2>
        <a:srgbClr val="1D297B"/>
      </a:accent2>
      <a:accent3>
        <a:srgbClr val="952477"/>
      </a:accent3>
      <a:accent4>
        <a:srgbClr val="AC77B3"/>
      </a:accent4>
      <a:accent5>
        <a:srgbClr val="1371B7"/>
      </a:accent5>
      <a:accent6>
        <a:srgbClr val="4F4493"/>
      </a:accent6>
      <a:hlink>
        <a:srgbClr val="0563C1"/>
      </a:hlink>
      <a:folHlink>
        <a:srgbClr val="954F72"/>
      </a:folHlink>
    </a:clrScheme>
    <a:fontScheme name="Personnalisé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86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</vt:lpstr>
      <vt:lpstr>think-cell Slide</vt:lpstr>
      <vt:lpstr>PowerPoint Presentation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Islamabad AWS Time lines</dc:title>
  <dc:creator>Afnan Amjad</dc:creator>
  <cp:keywords>AWS</cp:keywords>
  <cp:lastModifiedBy>Ehsan,Sidra,Karachi,Safety-KHI</cp:lastModifiedBy>
  <cp:revision>76</cp:revision>
  <dcterms:created xsi:type="dcterms:W3CDTF">2017-05-03T09:22:46Z</dcterms:created>
  <dcterms:modified xsi:type="dcterms:W3CDTF">2021-05-23T12:41:17Z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Sidra.Ehsan@PK.nestle.com</vt:lpwstr>
  </property>
  <property fmtid="{D5CDD505-2E9C-101B-9397-08002B2CF9AE}" pid="5" name="MSIP_Label_1ada0a2f-b917-4d51-b0d0-d418a10c8b23_SetDate">
    <vt:lpwstr>2020-01-12T12:38:50.8604635Z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ActionId">
    <vt:lpwstr>f1387312-31c0-4255-a5dc-cca61b376bc2</vt:lpwstr>
  </property>
  <property fmtid="{D5CDD505-2E9C-101B-9397-08002B2CF9AE}" pid="9" name="MSIP_Label_1ada0a2f-b917-4d51-b0d0-d418a10c8b23_Extended_MSFT_Method">
    <vt:lpwstr>Automatic</vt:lpwstr>
  </property>
  <property fmtid="{D5CDD505-2E9C-101B-9397-08002B2CF9AE}" pid="10" name="Sensitivity">
    <vt:lpwstr>General Use</vt:lpwstr>
  </property>
</Properties>
</file>