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"/>
  </p:notesMasterIdLst>
  <p:sldIdLst>
    <p:sldId id="259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A60572-E840-4479-9F3E-E37DCFADF316}" v="24" dt="2021-05-23T12:37:42.0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hsan,Sidra,Karachi,Safety-KHI" userId="e8583533-ed03-4299-9ef2-4f3f618a269d" providerId="ADAL" clId="{4AA60572-E840-4479-9F3E-E37DCFADF316}"/>
    <pc:docChg chg="custSel modSld">
      <pc:chgData name="Ehsan,Sidra,Karachi,Safety-KHI" userId="e8583533-ed03-4299-9ef2-4f3f618a269d" providerId="ADAL" clId="{4AA60572-E840-4479-9F3E-E37DCFADF316}" dt="2021-05-23T12:37:42.068" v="254" actId="1076"/>
      <pc:docMkLst>
        <pc:docMk/>
      </pc:docMkLst>
      <pc:sldChg chg="addSp delSp modSp mod">
        <pc:chgData name="Ehsan,Sidra,Karachi,Safety-KHI" userId="e8583533-ed03-4299-9ef2-4f3f618a269d" providerId="ADAL" clId="{4AA60572-E840-4479-9F3E-E37DCFADF316}" dt="2021-05-23T12:37:42.068" v="254" actId="1076"/>
        <pc:sldMkLst>
          <pc:docMk/>
          <pc:sldMk cId="1249568664" sldId="258"/>
        </pc:sldMkLst>
        <pc:spChg chg="mod">
          <ac:chgData name="Ehsan,Sidra,Karachi,Safety-KHI" userId="e8583533-ed03-4299-9ef2-4f3f618a269d" providerId="ADAL" clId="{4AA60572-E840-4479-9F3E-E37DCFADF316}" dt="2021-05-23T12:35:17.635" v="97" actId="20577"/>
          <ac:spMkLst>
            <pc:docMk/>
            <pc:sldMk cId="1249568664" sldId="258"/>
            <ac:spMk id="78" creationId="{00000000-0000-0000-0000-000000000000}"/>
          </ac:spMkLst>
        </pc:spChg>
        <pc:spChg chg="add mod">
          <ac:chgData name="Ehsan,Sidra,Karachi,Safety-KHI" userId="e8583533-ed03-4299-9ef2-4f3f618a269d" providerId="ADAL" clId="{4AA60572-E840-4479-9F3E-E37DCFADF316}" dt="2021-05-23T12:36:54.911" v="210" actId="20577"/>
          <ac:spMkLst>
            <pc:docMk/>
            <pc:sldMk cId="1249568664" sldId="258"/>
            <ac:spMk id="84" creationId="{AD37E6A0-37F6-478C-9002-BE0974139CBB}"/>
          </ac:spMkLst>
        </pc:spChg>
        <pc:spChg chg="mod">
          <ac:chgData name="Ehsan,Sidra,Karachi,Safety-KHI" userId="e8583533-ed03-4299-9ef2-4f3f618a269d" providerId="ADAL" clId="{4AA60572-E840-4479-9F3E-E37DCFADF316}" dt="2021-05-23T12:36:02.339" v="104" actId="1076"/>
          <ac:spMkLst>
            <pc:docMk/>
            <pc:sldMk cId="1249568664" sldId="258"/>
            <ac:spMk id="99" creationId="{00000000-0000-0000-0000-000000000000}"/>
          </ac:spMkLst>
        </pc:spChg>
        <pc:spChg chg="mod">
          <ac:chgData name="Ehsan,Sidra,Karachi,Safety-KHI" userId="e8583533-ed03-4299-9ef2-4f3f618a269d" providerId="ADAL" clId="{4AA60572-E840-4479-9F3E-E37DCFADF316}" dt="2021-05-23T12:35:34.430" v="102" actId="20577"/>
          <ac:spMkLst>
            <pc:docMk/>
            <pc:sldMk cId="1249568664" sldId="258"/>
            <ac:spMk id="115" creationId="{00000000-0000-0000-0000-000000000000}"/>
          </ac:spMkLst>
        </pc:spChg>
        <pc:spChg chg="mod">
          <ac:chgData name="Ehsan,Sidra,Karachi,Safety-KHI" userId="e8583533-ed03-4299-9ef2-4f3f618a269d" providerId="ADAL" clId="{4AA60572-E840-4479-9F3E-E37DCFADF316}" dt="2021-05-23T12:35:44.586" v="103" actId="478"/>
          <ac:spMkLst>
            <pc:docMk/>
            <pc:sldMk cId="1249568664" sldId="258"/>
            <ac:spMk id="118" creationId="{00000000-0000-0000-0000-000000000000}"/>
          </ac:spMkLst>
        </pc:spChg>
        <pc:spChg chg="mod">
          <ac:chgData name="Ehsan,Sidra,Karachi,Safety-KHI" userId="e8583533-ed03-4299-9ef2-4f3f618a269d" providerId="ADAL" clId="{4AA60572-E840-4479-9F3E-E37DCFADF316}" dt="2021-05-23T12:35:44.586" v="103" actId="478"/>
          <ac:spMkLst>
            <pc:docMk/>
            <pc:sldMk cId="1249568664" sldId="258"/>
            <ac:spMk id="119" creationId="{00000000-0000-0000-0000-000000000000}"/>
          </ac:spMkLst>
        </pc:spChg>
        <pc:spChg chg="mod">
          <ac:chgData name="Ehsan,Sidra,Karachi,Safety-KHI" userId="e8583533-ed03-4299-9ef2-4f3f618a269d" providerId="ADAL" clId="{4AA60572-E840-4479-9F3E-E37DCFADF316}" dt="2021-05-23T12:36:33.718" v="184" actId="20577"/>
          <ac:spMkLst>
            <pc:docMk/>
            <pc:sldMk cId="1249568664" sldId="258"/>
            <ac:spMk id="120" creationId="{00000000-0000-0000-0000-000000000000}"/>
          </ac:spMkLst>
        </pc:spChg>
        <pc:spChg chg="mod">
          <ac:chgData name="Ehsan,Sidra,Karachi,Safety-KHI" userId="e8583533-ed03-4299-9ef2-4f3f618a269d" providerId="ADAL" clId="{4AA60572-E840-4479-9F3E-E37DCFADF316}" dt="2021-05-23T12:36:20.154" v="133" actId="20577"/>
          <ac:spMkLst>
            <pc:docMk/>
            <pc:sldMk cId="1249568664" sldId="258"/>
            <ac:spMk id="121" creationId="{00000000-0000-0000-0000-000000000000}"/>
          </ac:spMkLst>
        </pc:spChg>
        <pc:spChg chg="mod">
          <ac:chgData name="Ehsan,Sidra,Karachi,Safety-KHI" userId="e8583533-ed03-4299-9ef2-4f3f618a269d" providerId="ADAL" clId="{4AA60572-E840-4479-9F3E-E37DCFADF316}" dt="2021-05-23T12:34:03.552" v="40" actId="20577"/>
          <ac:spMkLst>
            <pc:docMk/>
            <pc:sldMk cId="1249568664" sldId="258"/>
            <ac:spMk id="135" creationId="{00000000-0000-0000-0000-000000000000}"/>
          </ac:spMkLst>
        </pc:spChg>
        <pc:spChg chg="mod">
          <ac:chgData name="Ehsan,Sidra,Karachi,Safety-KHI" userId="e8583533-ed03-4299-9ef2-4f3f618a269d" providerId="ADAL" clId="{4AA60572-E840-4479-9F3E-E37DCFADF316}" dt="2021-05-23T12:34:19.607" v="65" actId="20577"/>
          <ac:spMkLst>
            <pc:docMk/>
            <pc:sldMk cId="1249568664" sldId="258"/>
            <ac:spMk id="149" creationId="{00000000-0000-0000-0000-000000000000}"/>
          </ac:spMkLst>
        </pc:spChg>
        <pc:spChg chg="mod">
          <ac:chgData name="Ehsan,Sidra,Karachi,Safety-KHI" userId="e8583533-ed03-4299-9ef2-4f3f618a269d" providerId="ADAL" clId="{4AA60572-E840-4479-9F3E-E37DCFADF316}" dt="2021-05-23T12:37:15.920" v="224" actId="20577"/>
          <ac:spMkLst>
            <pc:docMk/>
            <pc:sldMk cId="1249568664" sldId="258"/>
            <ac:spMk id="173" creationId="{00000000-0000-0000-0000-000000000000}"/>
          </ac:spMkLst>
        </pc:spChg>
        <pc:spChg chg="mod">
          <ac:chgData name="Ehsan,Sidra,Karachi,Safety-KHI" userId="e8583533-ed03-4299-9ef2-4f3f618a269d" providerId="ADAL" clId="{4AA60572-E840-4479-9F3E-E37DCFADF316}" dt="2021-05-23T12:37:24.680" v="250" actId="20577"/>
          <ac:spMkLst>
            <pc:docMk/>
            <pc:sldMk cId="1249568664" sldId="258"/>
            <ac:spMk id="174" creationId="{00000000-0000-0000-0000-000000000000}"/>
          </ac:spMkLst>
        </pc:spChg>
        <pc:spChg chg="del">
          <ac:chgData name="Ehsan,Sidra,Karachi,Safety-KHI" userId="e8583533-ed03-4299-9ef2-4f3f618a269d" providerId="ADAL" clId="{4AA60572-E840-4479-9F3E-E37DCFADF316}" dt="2021-05-23T12:37:10.345" v="214" actId="478"/>
          <ac:spMkLst>
            <pc:docMk/>
            <pc:sldMk cId="1249568664" sldId="258"/>
            <ac:spMk id="177" creationId="{00000000-0000-0000-0000-000000000000}"/>
          </ac:spMkLst>
        </pc:spChg>
        <pc:grpChg chg="del mod">
          <ac:chgData name="Ehsan,Sidra,Karachi,Safety-KHI" userId="e8583533-ed03-4299-9ef2-4f3f618a269d" providerId="ADAL" clId="{4AA60572-E840-4479-9F3E-E37DCFADF316}" dt="2021-05-23T12:35:44.586" v="103" actId="478"/>
          <ac:grpSpMkLst>
            <pc:docMk/>
            <pc:sldMk cId="1249568664" sldId="258"/>
            <ac:grpSpMk id="10" creationId="{00000000-0000-0000-0000-000000000000}"/>
          </ac:grpSpMkLst>
        </pc:grpChg>
        <pc:grpChg chg="del">
          <ac:chgData name="Ehsan,Sidra,Karachi,Safety-KHI" userId="e8583533-ed03-4299-9ef2-4f3f618a269d" providerId="ADAL" clId="{4AA60572-E840-4479-9F3E-E37DCFADF316}" dt="2021-05-23T12:32:48.575" v="10" actId="478"/>
          <ac:grpSpMkLst>
            <pc:docMk/>
            <pc:sldMk cId="1249568664" sldId="258"/>
            <ac:grpSpMk id="15" creationId="{00000000-0000-0000-0000-000000000000}"/>
          </ac:grpSpMkLst>
        </pc:grpChg>
        <pc:grpChg chg="del">
          <ac:chgData name="Ehsan,Sidra,Karachi,Safety-KHI" userId="e8583533-ed03-4299-9ef2-4f3f618a269d" providerId="ADAL" clId="{4AA60572-E840-4479-9F3E-E37DCFADF316}" dt="2021-05-23T12:32:59.982" v="12" actId="478"/>
          <ac:grpSpMkLst>
            <pc:docMk/>
            <pc:sldMk cId="1249568664" sldId="258"/>
            <ac:grpSpMk id="17" creationId="{00000000-0000-0000-0000-000000000000}"/>
          </ac:grpSpMkLst>
        </pc:grpChg>
        <pc:grpChg chg="del">
          <ac:chgData name="Ehsan,Sidra,Karachi,Safety-KHI" userId="e8583533-ed03-4299-9ef2-4f3f618a269d" providerId="ADAL" clId="{4AA60572-E840-4479-9F3E-E37DCFADF316}" dt="2021-05-23T12:33:07.209" v="13" actId="478"/>
          <ac:grpSpMkLst>
            <pc:docMk/>
            <pc:sldMk cId="1249568664" sldId="258"/>
            <ac:grpSpMk id="19" creationId="{00000000-0000-0000-0000-000000000000}"/>
          </ac:grpSpMkLst>
        </pc:grpChg>
        <pc:grpChg chg="mod">
          <ac:chgData name="Ehsan,Sidra,Karachi,Safety-KHI" userId="e8583533-ed03-4299-9ef2-4f3f618a269d" providerId="ADAL" clId="{4AA60572-E840-4479-9F3E-E37DCFADF316}" dt="2021-05-23T12:35:44.586" v="103" actId="478"/>
          <ac:grpSpMkLst>
            <pc:docMk/>
            <pc:sldMk cId="1249568664" sldId="258"/>
            <ac:grpSpMk id="117" creationId="{00000000-0000-0000-0000-000000000000}"/>
          </ac:grpSpMkLst>
        </pc:grpChg>
        <pc:grpChg chg="topLvl">
          <ac:chgData name="Ehsan,Sidra,Karachi,Safety-KHI" userId="e8583533-ed03-4299-9ef2-4f3f618a269d" providerId="ADAL" clId="{4AA60572-E840-4479-9F3E-E37DCFADF316}" dt="2021-05-23T12:32:48.575" v="10" actId="478"/>
          <ac:grpSpMkLst>
            <pc:docMk/>
            <pc:sldMk cId="1249568664" sldId="258"/>
            <ac:grpSpMk id="131" creationId="{00000000-0000-0000-0000-000000000000}"/>
          </ac:grpSpMkLst>
        </pc:grpChg>
        <pc:grpChg chg="topLvl">
          <ac:chgData name="Ehsan,Sidra,Karachi,Safety-KHI" userId="e8583533-ed03-4299-9ef2-4f3f618a269d" providerId="ADAL" clId="{4AA60572-E840-4479-9F3E-E37DCFADF316}" dt="2021-05-23T12:32:59.982" v="12" actId="478"/>
          <ac:grpSpMkLst>
            <pc:docMk/>
            <pc:sldMk cId="1249568664" sldId="258"/>
            <ac:grpSpMk id="145" creationId="{00000000-0000-0000-0000-000000000000}"/>
          </ac:grpSpMkLst>
        </pc:grpChg>
        <pc:grpChg chg="topLvl">
          <ac:chgData name="Ehsan,Sidra,Karachi,Safety-KHI" userId="e8583533-ed03-4299-9ef2-4f3f618a269d" providerId="ADAL" clId="{4AA60572-E840-4479-9F3E-E37DCFADF316}" dt="2021-05-23T12:33:07.209" v="13" actId="478"/>
          <ac:grpSpMkLst>
            <pc:docMk/>
            <pc:sldMk cId="1249568664" sldId="258"/>
            <ac:grpSpMk id="170" creationId="{00000000-0000-0000-0000-000000000000}"/>
          </ac:grpSpMkLst>
        </pc:grpChg>
        <pc:picChg chg="del">
          <ac:chgData name="Ehsan,Sidra,Karachi,Safety-KHI" userId="e8583533-ed03-4299-9ef2-4f3f618a269d" providerId="ADAL" clId="{4AA60572-E840-4479-9F3E-E37DCFADF316}" dt="2021-05-23T12:32:54.827" v="11" actId="478"/>
          <ac:picMkLst>
            <pc:docMk/>
            <pc:sldMk cId="1249568664" sldId="258"/>
            <ac:picMk id="79" creationId="{3508B9A2-E1EA-4C84-9F08-2982F64B280E}"/>
          </ac:picMkLst>
        </pc:picChg>
        <pc:picChg chg="add mod">
          <ac:chgData name="Ehsan,Sidra,Karachi,Safety-KHI" userId="e8583533-ed03-4299-9ef2-4f3f618a269d" providerId="ADAL" clId="{4AA60572-E840-4479-9F3E-E37DCFADF316}" dt="2021-05-23T12:33:55.192" v="17" actId="1076"/>
          <ac:picMkLst>
            <pc:docMk/>
            <pc:sldMk cId="1249568664" sldId="258"/>
            <ac:picMk id="80" creationId="{81B102D5-DC2D-4C6D-B476-B45D70E20F8A}"/>
          </ac:picMkLst>
        </pc:picChg>
        <pc:picChg chg="add mod">
          <ac:chgData name="Ehsan,Sidra,Karachi,Safety-KHI" userId="e8583533-ed03-4299-9ef2-4f3f618a269d" providerId="ADAL" clId="{4AA60572-E840-4479-9F3E-E37DCFADF316}" dt="2021-05-23T12:34:41.676" v="69" actId="1076"/>
          <ac:picMkLst>
            <pc:docMk/>
            <pc:sldMk cId="1249568664" sldId="258"/>
            <ac:picMk id="81" creationId="{B3CDF3A8-E844-483A-8201-77E1CC026713}"/>
          </ac:picMkLst>
        </pc:picChg>
        <pc:picChg chg="add mod">
          <ac:chgData name="Ehsan,Sidra,Karachi,Safety-KHI" userId="e8583533-ed03-4299-9ef2-4f3f618a269d" providerId="ADAL" clId="{4AA60572-E840-4479-9F3E-E37DCFADF316}" dt="2021-05-23T12:35:05.852" v="73" actId="1076"/>
          <ac:picMkLst>
            <pc:docMk/>
            <pc:sldMk cId="1249568664" sldId="258"/>
            <ac:picMk id="82" creationId="{8C450B52-6F44-4C42-82BA-42A90FE39A75}"/>
          </ac:picMkLst>
        </pc:picChg>
        <pc:picChg chg="add mod">
          <ac:chgData name="Ehsan,Sidra,Karachi,Safety-KHI" userId="e8583533-ed03-4299-9ef2-4f3f618a269d" providerId="ADAL" clId="{4AA60572-E840-4479-9F3E-E37DCFADF316}" dt="2021-05-23T12:36:10.104" v="107" actId="14100"/>
          <ac:picMkLst>
            <pc:docMk/>
            <pc:sldMk cId="1249568664" sldId="258"/>
            <ac:picMk id="83" creationId="{0423E99B-A7B9-46E0-80F7-232DAFF81ECE}"/>
          </ac:picMkLst>
        </pc:picChg>
        <pc:picChg chg="add mod">
          <ac:chgData name="Ehsan,Sidra,Karachi,Safety-KHI" userId="e8583533-ed03-4299-9ef2-4f3f618a269d" providerId="ADAL" clId="{4AA60572-E840-4479-9F3E-E37DCFADF316}" dt="2021-05-23T12:37:07.600" v="213" actId="14100"/>
          <ac:picMkLst>
            <pc:docMk/>
            <pc:sldMk cId="1249568664" sldId="258"/>
            <ac:picMk id="85" creationId="{7EBD6A1D-FC92-463F-ACEE-E42666F3AB2B}"/>
          </ac:picMkLst>
        </pc:picChg>
        <pc:picChg chg="add mod">
          <ac:chgData name="Ehsan,Sidra,Karachi,Safety-KHI" userId="e8583533-ed03-4299-9ef2-4f3f618a269d" providerId="ADAL" clId="{4AA60572-E840-4479-9F3E-E37DCFADF316}" dt="2021-05-23T12:37:42.068" v="254" actId="1076"/>
          <ac:picMkLst>
            <pc:docMk/>
            <pc:sldMk cId="1249568664" sldId="258"/>
            <ac:picMk id="91" creationId="{F63E8F2E-DECC-4F4D-B6D8-0CD4E6606933}"/>
          </ac:picMkLst>
        </pc:picChg>
        <pc:picChg chg="del">
          <ac:chgData name="Ehsan,Sidra,Karachi,Safety-KHI" userId="e8583533-ed03-4299-9ef2-4f3f618a269d" providerId="ADAL" clId="{4AA60572-E840-4479-9F3E-E37DCFADF316}" dt="2021-05-23T12:35:44.586" v="103" actId="478"/>
          <ac:picMkLst>
            <pc:docMk/>
            <pc:sldMk cId="1249568664" sldId="258"/>
            <ac:picMk id="101" creationId="{00000000-0000-0000-0000-000000000000}"/>
          </ac:picMkLst>
        </pc:picChg>
        <pc:picChg chg="del topLvl">
          <ac:chgData name="Ehsan,Sidra,Karachi,Safety-KHI" userId="e8583533-ed03-4299-9ef2-4f3f618a269d" providerId="ADAL" clId="{4AA60572-E840-4479-9F3E-E37DCFADF316}" dt="2021-05-23T12:32:48.575" v="10" actId="478"/>
          <ac:picMkLst>
            <pc:docMk/>
            <pc:sldMk cId="1249568664" sldId="258"/>
            <ac:picMk id="103" creationId="{00000000-0000-0000-0000-000000000000}"/>
          </ac:picMkLst>
        </pc:picChg>
        <pc:picChg chg="del topLvl">
          <ac:chgData name="Ehsan,Sidra,Karachi,Safety-KHI" userId="e8583533-ed03-4299-9ef2-4f3f618a269d" providerId="ADAL" clId="{4AA60572-E840-4479-9F3E-E37DCFADF316}" dt="2021-05-23T12:32:59.982" v="12" actId="478"/>
          <ac:picMkLst>
            <pc:docMk/>
            <pc:sldMk cId="1249568664" sldId="258"/>
            <ac:picMk id="110" creationId="{00000000-0000-0000-0000-000000000000}"/>
          </ac:picMkLst>
        </pc:picChg>
        <pc:picChg chg="del topLvl">
          <ac:chgData name="Ehsan,Sidra,Karachi,Safety-KHI" userId="e8583533-ed03-4299-9ef2-4f3f618a269d" providerId="ADAL" clId="{4AA60572-E840-4479-9F3E-E37DCFADF316}" dt="2021-05-23T12:33:07.209" v="13" actId="478"/>
          <ac:picMkLst>
            <pc:docMk/>
            <pc:sldMk cId="1249568664" sldId="258"/>
            <ac:picMk id="176" creationId="{29B9C4A8-E537-43D5-8B03-4D906C5BDF49}"/>
          </ac:picMkLst>
        </pc:picChg>
      </pc:sldChg>
      <pc:sldChg chg="modSp mod">
        <pc:chgData name="Ehsan,Sidra,Karachi,Safety-KHI" userId="e8583533-ed03-4299-9ef2-4f3f618a269d" providerId="ADAL" clId="{4AA60572-E840-4479-9F3E-E37DCFADF316}" dt="2021-05-23T12:32:36.025" v="1" actId="20577"/>
        <pc:sldMkLst>
          <pc:docMk/>
          <pc:sldMk cId="4167291114" sldId="259"/>
        </pc:sldMkLst>
        <pc:spChg chg="mod">
          <ac:chgData name="Ehsan,Sidra,Karachi,Safety-KHI" userId="e8583533-ed03-4299-9ef2-4f3f618a269d" providerId="ADAL" clId="{4AA60572-E840-4479-9F3E-E37DCFADF316}" dt="2021-05-23T12:32:36.025" v="1" actId="20577"/>
          <ac:spMkLst>
            <pc:docMk/>
            <pc:sldMk cId="4167291114" sldId="259"/>
            <ac:spMk id="4" creationId="{00000000-0000-0000-0000-000000000000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D4DFFC-C63C-455F-B63F-EBA645A57221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42E08-2E3F-47AE-B5F9-BE0D6F98C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00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jpeg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8.emf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jpeg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04F8-47B8-40D3-B082-4BED4AB6AE88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CAF83-7B19-43B7-AEC8-810EAF44C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861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04F8-47B8-40D3-B082-4BED4AB6AE88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CAF83-7B19-43B7-AEC8-810EAF44C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145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04F8-47B8-40D3-B082-4BED4AB6AE88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CAF83-7B19-43B7-AEC8-810EAF44C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335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42056" y="6235583"/>
            <a:ext cx="1839344" cy="365125"/>
          </a:xfrm>
        </p:spPr>
        <p:txBody>
          <a:bodyPr/>
          <a:lstStyle>
            <a:lvl1pPr>
              <a:defRPr sz="1100"/>
            </a:lvl1pPr>
          </a:lstStyle>
          <a:p>
            <a:fld id="{FA567EDC-EF02-4F2F-B76C-9A68C9E4D491}" type="datetime1">
              <a:rPr lang="fr-FR" smtClean="0"/>
              <a:t>23/05/2021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235583"/>
            <a:ext cx="4114800" cy="365125"/>
          </a:xfrm>
        </p:spPr>
        <p:txBody>
          <a:bodyPr/>
          <a:lstStyle>
            <a:lvl1pPr>
              <a:defRPr sz="1100"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235583"/>
            <a:ext cx="2743200" cy="365125"/>
          </a:xfrm>
        </p:spPr>
        <p:txBody>
          <a:bodyPr/>
          <a:lstStyle>
            <a:lvl1pPr>
              <a:defRPr sz="1100"/>
            </a:lvl1pPr>
          </a:lstStyle>
          <a:p>
            <a:fld id="{46EE1770-14DC-436A-87CC-E383ED68D18C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0" y="1648801"/>
            <a:ext cx="8153400" cy="356040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601" y="1941096"/>
            <a:ext cx="7069823" cy="1748589"/>
          </a:xfrm>
        </p:spPr>
        <p:txBody>
          <a:bodyPr anchor="b" anchorCtr="0">
            <a:normAutofit/>
          </a:bodyPr>
          <a:lstStyle>
            <a:lvl1pPr algn="l">
              <a:defRPr sz="4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601" y="3951033"/>
            <a:ext cx="7069823" cy="1210515"/>
          </a:xfrm>
        </p:spPr>
        <p:txBody>
          <a:bodyPr anchor="ctr" anchorCtr="0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8" name="Forme libre 7"/>
          <p:cNvSpPr/>
          <p:nvPr userDrawn="1"/>
        </p:nvSpPr>
        <p:spPr>
          <a:xfrm flipH="1">
            <a:off x="6416040" y="3951036"/>
            <a:ext cx="1737360" cy="1258169"/>
          </a:xfrm>
          <a:custGeom>
            <a:avLst/>
            <a:gdLst>
              <a:gd name="connsiteX0" fmla="*/ 1575345 w 1581616"/>
              <a:gd name="connsiteY0" fmla="*/ 1521120 h 1527175"/>
              <a:gd name="connsiteX1" fmla="*/ 1455427 w 1581616"/>
              <a:gd name="connsiteY1" fmla="*/ 1527175 h 1527175"/>
              <a:gd name="connsiteX2" fmla="*/ 1581616 w 1581616"/>
              <a:gd name="connsiteY2" fmla="*/ 1527175 h 1527175"/>
              <a:gd name="connsiteX3" fmla="*/ 0 w 1581616"/>
              <a:gd name="connsiteY3" fmla="*/ 0 h 1527175"/>
              <a:gd name="connsiteX4" fmla="*/ 0 w 1581616"/>
              <a:gd name="connsiteY4" fmla="*/ 1527175 h 1527175"/>
              <a:gd name="connsiteX5" fmla="*/ 1455387 w 1581616"/>
              <a:gd name="connsiteY5" fmla="*/ 1527175 h 1527175"/>
              <a:gd name="connsiteX6" fmla="*/ 1306877 w 1581616"/>
              <a:gd name="connsiteY6" fmla="*/ 1519676 h 1527175"/>
              <a:gd name="connsiteX7" fmla="*/ 2708 w 1581616"/>
              <a:gd name="connsiteY7" fmla="*/ 74477 h 1527175"/>
              <a:gd name="connsiteX8" fmla="*/ 6168 w 1581616"/>
              <a:gd name="connsiteY8" fmla="*/ 5956 h 152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1616" h="1527175">
                <a:moveTo>
                  <a:pt x="1575345" y="1521120"/>
                </a:moveTo>
                <a:lnTo>
                  <a:pt x="1455427" y="1527175"/>
                </a:lnTo>
                <a:lnTo>
                  <a:pt x="1581616" y="1527175"/>
                </a:lnTo>
                <a:close/>
                <a:moveTo>
                  <a:pt x="0" y="0"/>
                </a:moveTo>
                <a:lnTo>
                  <a:pt x="0" y="1527175"/>
                </a:lnTo>
                <a:lnTo>
                  <a:pt x="1455387" y="1527175"/>
                </a:lnTo>
                <a:lnTo>
                  <a:pt x="1306877" y="1519676"/>
                </a:lnTo>
                <a:cubicBezTo>
                  <a:pt x="574344" y="1445283"/>
                  <a:pt x="2708" y="826637"/>
                  <a:pt x="2708" y="74477"/>
                </a:cubicBezTo>
                <a:lnTo>
                  <a:pt x="6168" y="595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</p:spTree>
    <p:extLst>
      <p:ext uri="{BB962C8B-B14F-4D97-AF65-F5344CB8AC3E}">
        <p14:creationId xmlns:p14="http://schemas.microsoft.com/office/powerpoint/2010/main" val="12339938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Diapositive de titr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42056" y="6235583"/>
            <a:ext cx="1839344" cy="365125"/>
          </a:xfrm>
        </p:spPr>
        <p:txBody>
          <a:bodyPr/>
          <a:lstStyle>
            <a:lvl1pPr>
              <a:defRPr sz="1100"/>
            </a:lvl1pPr>
          </a:lstStyle>
          <a:p>
            <a:fld id="{FDD13C83-9AD6-4034-B311-B91FCB5100CD}" type="datetime1">
              <a:rPr lang="fr-FR" smtClean="0"/>
              <a:t>23/05/2021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235583"/>
            <a:ext cx="4114800" cy="365125"/>
          </a:xfrm>
        </p:spPr>
        <p:txBody>
          <a:bodyPr/>
          <a:lstStyle>
            <a:lvl1pPr>
              <a:defRPr sz="1100"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235583"/>
            <a:ext cx="2743200" cy="365125"/>
          </a:xfrm>
        </p:spPr>
        <p:txBody>
          <a:bodyPr/>
          <a:lstStyle>
            <a:lvl1pPr>
              <a:defRPr sz="1100"/>
            </a:lvl1pPr>
          </a:lstStyle>
          <a:p>
            <a:fld id="{46EE1770-14DC-436A-87CC-E383ED68D18C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0" y="1648801"/>
            <a:ext cx="8153400" cy="356040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601" y="1941096"/>
            <a:ext cx="7069823" cy="1748589"/>
          </a:xfrm>
        </p:spPr>
        <p:txBody>
          <a:bodyPr anchor="b" anchorCtr="0">
            <a:normAutofit/>
          </a:bodyPr>
          <a:lstStyle>
            <a:lvl1pPr algn="l"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601" y="3951033"/>
            <a:ext cx="7069823" cy="1210515"/>
          </a:xfrm>
        </p:spPr>
        <p:txBody>
          <a:bodyPr anchor="ctr" anchorCtr="0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8" name="Forme libre 7"/>
          <p:cNvSpPr/>
          <p:nvPr userDrawn="1"/>
        </p:nvSpPr>
        <p:spPr>
          <a:xfrm flipH="1">
            <a:off x="6416040" y="3951036"/>
            <a:ext cx="1737360" cy="1258169"/>
          </a:xfrm>
          <a:custGeom>
            <a:avLst/>
            <a:gdLst>
              <a:gd name="connsiteX0" fmla="*/ 1575345 w 1581616"/>
              <a:gd name="connsiteY0" fmla="*/ 1521120 h 1527175"/>
              <a:gd name="connsiteX1" fmla="*/ 1455427 w 1581616"/>
              <a:gd name="connsiteY1" fmla="*/ 1527175 h 1527175"/>
              <a:gd name="connsiteX2" fmla="*/ 1581616 w 1581616"/>
              <a:gd name="connsiteY2" fmla="*/ 1527175 h 1527175"/>
              <a:gd name="connsiteX3" fmla="*/ 0 w 1581616"/>
              <a:gd name="connsiteY3" fmla="*/ 0 h 1527175"/>
              <a:gd name="connsiteX4" fmla="*/ 0 w 1581616"/>
              <a:gd name="connsiteY4" fmla="*/ 1527175 h 1527175"/>
              <a:gd name="connsiteX5" fmla="*/ 1455387 w 1581616"/>
              <a:gd name="connsiteY5" fmla="*/ 1527175 h 1527175"/>
              <a:gd name="connsiteX6" fmla="*/ 1306877 w 1581616"/>
              <a:gd name="connsiteY6" fmla="*/ 1519676 h 1527175"/>
              <a:gd name="connsiteX7" fmla="*/ 2708 w 1581616"/>
              <a:gd name="connsiteY7" fmla="*/ 74477 h 1527175"/>
              <a:gd name="connsiteX8" fmla="*/ 6168 w 1581616"/>
              <a:gd name="connsiteY8" fmla="*/ 5956 h 152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1616" h="1527175">
                <a:moveTo>
                  <a:pt x="1575345" y="1521120"/>
                </a:moveTo>
                <a:lnTo>
                  <a:pt x="1455427" y="1527175"/>
                </a:lnTo>
                <a:lnTo>
                  <a:pt x="1581616" y="1527175"/>
                </a:lnTo>
                <a:close/>
                <a:moveTo>
                  <a:pt x="0" y="0"/>
                </a:moveTo>
                <a:lnTo>
                  <a:pt x="0" y="1527175"/>
                </a:lnTo>
                <a:lnTo>
                  <a:pt x="1455387" y="1527175"/>
                </a:lnTo>
                <a:lnTo>
                  <a:pt x="1306877" y="1519676"/>
                </a:lnTo>
                <a:cubicBezTo>
                  <a:pt x="574344" y="1445283"/>
                  <a:pt x="2708" y="826637"/>
                  <a:pt x="2708" y="74477"/>
                </a:cubicBezTo>
                <a:lnTo>
                  <a:pt x="6168" y="595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</p:spTree>
    <p:extLst>
      <p:ext uri="{BB962C8B-B14F-4D97-AF65-F5344CB8AC3E}">
        <p14:creationId xmlns:p14="http://schemas.microsoft.com/office/powerpoint/2010/main" val="35133274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1C0A4-DB12-4B55-8AA2-FDC6310B1554}" type="datetime1">
              <a:rPr lang="fr-FR" smtClean="0"/>
              <a:t>23/05/2021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E1770-14DC-436A-87CC-E383ED68D18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40813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29201"/>
            <a:ext cx="5181600" cy="465296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429201"/>
            <a:ext cx="5181600" cy="4652963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9FC8E-BA57-4ACD-A9C7-CF53202711C4}" type="datetime1">
              <a:rPr lang="fr-FR" smtClean="0"/>
              <a:t>23/05/2021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E1770-14DC-436A-87CC-E383ED68D18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8123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sposition personnalisé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1345722" y="6356352"/>
            <a:ext cx="2235679" cy="365125"/>
          </a:xfrm>
        </p:spPr>
        <p:txBody>
          <a:bodyPr/>
          <a:lstStyle/>
          <a:p>
            <a:fld id="{769C9CAC-8A23-4075-ABA6-98863C96B5AD}" type="datetime1">
              <a:rPr lang="fr-FR" smtClean="0"/>
              <a:t>23/05/2021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E1770-14DC-436A-87CC-E383ED68D18C}" type="slidenum">
              <a:rPr lang="fr-FR" smtClean="0"/>
              <a:t>‹#›</a:t>
            </a:fld>
            <a:endParaRPr lang="fr-FR"/>
          </a:p>
        </p:txBody>
      </p:sp>
      <p:sp>
        <p:nvSpPr>
          <p:cNvPr id="8" name="Rectangle 7"/>
          <p:cNvSpPr/>
          <p:nvPr userDrawn="1"/>
        </p:nvSpPr>
        <p:spPr>
          <a:xfrm>
            <a:off x="-38102" y="1551619"/>
            <a:ext cx="6134100" cy="387035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6233" y="1785670"/>
            <a:ext cx="5625432" cy="344194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Forme libre 8"/>
          <p:cNvSpPr/>
          <p:nvPr userDrawn="1"/>
        </p:nvSpPr>
        <p:spPr>
          <a:xfrm flipH="1">
            <a:off x="5051143" y="4668254"/>
            <a:ext cx="1044855" cy="753716"/>
          </a:xfrm>
          <a:custGeom>
            <a:avLst/>
            <a:gdLst>
              <a:gd name="connsiteX0" fmla="*/ 1575345 w 1581616"/>
              <a:gd name="connsiteY0" fmla="*/ 1521120 h 1527175"/>
              <a:gd name="connsiteX1" fmla="*/ 1455427 w 1581616"/>
              <a:gd name="connsiteY1" fmla="*/ 1527175 h 1527175"/>
              <a:gd name="connsiteX2" fmla="*/ 1581616 w 1581616"/>
              <a:gd name="connsiteY2" fmla="*/ 1527175 h 1527175"/>
              <a:gd name="connsiteX3" fmla="*/ 0 w 1581616"/>
              <a:gd name="connsiteY3" fmla="*/ 0 h 1527175"/>
              <a:gd name="connsiteX4" fmla="*/ 0 w 1581616"/>
              <a:gd name="connsiteY4" fmla="*/ 1527175 h 1527175"/>
              <a:gd name="connsiteX5" fmla="*/ 1455387 w 1581616"/>
              <a:gd name="connsiteY5" fmla="*/ 1527175 h 1527175"/>
              <a:gd name="connsiteX6" fmla="*/ 1306877 w 1581616"/>
              <a:gd name="connsiteY6" fmla="*/ 1519676 h 1527175"/>
              <a:gd name="connsiteX7" fmla="*/ 2708 w 1581616"/>
              <a:gd name="connsiteY7" fmla="*/ 74477 h 1527175"/>
              <a:gd name="connsiteX8" fmla="*/ 6168 w 1581616"/>
              <a:gd name="connsiteY8" fmla="*/ 5956 h 1527175"/>
              <a:gd name="connsiteX0" fmla="*/ 1575345 w 1581616"/>
              <a:gd name="connsiteY0" fmla="*/ 1515164 h 1521219"/>
              <a:gd name="connsiteX1" fmla="*/ 1455427 w 1581616"/>
              <a:gd name="connsiteY1" fmla="*/ 1521219 h 1521219"/>
              <a:gd name="connsiteX2" fmla="*/ 1581616 w 1581616"/>
              <a:gd name="connsiteY2" fmla="*/ 1521219 h 1521219"/>
              <a:gd name="connsiteX3" fmla="*/ 1575345 w 1581616"/>
              <a:gd name="connsiteY3" fmla="*/ 1515164 h 1521219"/>
              <a:gd name="connsiteX4" fmla="*/ 6168 w 1581616"/>
              <a:gd name="connsiteY4" fmla="*/ 0 h 1521219"/>
              <a:gd name="connsiteX5" fmla="*/ 0 w 1581616"/>
              <a:gd name="connsiteY5" fmla="*/ 1521219 h 1521219"/>
              <a:gd name="connsiteX6" fmla="*/ 1455387 w 1581616"/>
              <a:gd name="connsiteY6" fmla="*/ 1521219 h 1521219"/>
              <a:gd name="connsiteX7" fmla="*/ 1306877 w 1581616"/>
              <a:gd name="connsiteY7" fmla="*/ 1513720 h 1521219"/>
              <a:gd name="connsiteX8" fmla="*/ 2708 w 1581616"/>
              <a:gd name="connsiteY8" fmla="*/ 68521 h 1521219"/>
              <a:gd name="connsiteX9" fmla="*/ 6168 w 1581616"/>
              <a:gd name="connsiteY9" fmla="*/ 0 h 1521219"/>
              <a:gd name="connsiteX0" fmla="*/ 1581616 w 1581616"/>
              <a:gd name="connsiteY0" fmla="*/ 1521219 h 1521219"/>
              <a:gd name="connsiteX1" fmla="*/ 1455427 w 1581616"/>
              <a:gd name="connsiteY1" fmla="*/ 1521219 h 1521219"/>
              <a:gd name="connsiteX2" fmla="*/ 1581616 w 1581616"/>
              <a:gd name="connsiteY2" fmla="*/ 1521219 h 1521219"/>
              <a:gd name="connsiteX3" fmla="*/ 6168 w 1581616"/>
              <a:gd name="connsiteY3" fmla="*/ 0 h 1521219"/>
              <a:gd name="connsiteX4" fmla="*/ 0 w 1581616"/>
              <a:gd name="connsiteY4" fmla="*/ 1521219 h 1521219"/>
              <a:gd name="connsiteX5" fmla="*/ 1455387 w 1581616"/>
              <a:gd name="connsiteY5" fmla="*/ 1521219 h 1521219"/>
              <a:gd name="connsiteX6" fmla="*/ 1306877 w 1581616"/>
              <a:gd name="connsiteY6" fmla="*/ 1513720 h 1521219"/>
              <a:gd name="connsiteX7" fmla="*/ 2708 w 1581616"/>
              <a:gd name="connsiteY7" fmla="*/ 68521 h 1521219"/>
              <a:gd name="connsiteX8" fmla="*/ 6168 w 1581616"/>
              <a:gd name="connsiteY8" fmla="*/ 0 h 1521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1616" h="1521219">
                <a:moveTo>
                  <a:pt x="1581616" y="1521219"/>
                </a:moveTo>
                <a:lnTo>
                  <a:pt x="1455427" y="1521219"/>
                </a:lnTo>
                <a:lnTo>
                  <a:pt x="1581616" y="1521219"/>
                </a:lnTo>
                <a:close/>
                <a:moveTo>
                  <a:pt x="6168" y="0"/>
                </a:moveTo>
                <a:lnTo>
                  <a:pt x="0" y="1521219"/>
                </a:lnTo>
                <a:lnTo>
                  <a:pt x="1455387" y="1521219"/>
                </a:lnTo>
                <a:lnTo>
                  <a:pt x="1306877" y="1513720"/>
                </a:lnTo>
                <a:cubicBezTo>
                  <a:pt x="574344" y="1439327"/>
                  <a:pt x="2708" y="820681"/>
                  <a:pt x="2708" y="68521"/>
                </a:cubicBezTo>
                <a:lnTo>
                  <a:pt x="616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</p:spTree>
    <p:extLst>
      <p:ext uri="{BB962C8B-B14F-4D97-AF65-F5344CB8AC3E}">
        <p14:creationId xmlns:p14="http://schemas.microsoft.com/office/powerpoint/2010/main" val="10286236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1A7DB-6353-4A26-A82C-47DC9F9E57D9}" type="datetime1">
              <a:rPr lang="fr-FR" smtClean="0"/>
              <a:t>23/05/2021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E1770-14DC-436A-87CC-E383ED68D18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48097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6D9FB-447E-4A7D-84CE-8CFD28E9C249}" type="datetime1">
              <a:rPr lang="fr-FR" smtClean="0"/>
              <a:t>23/05/2021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E1770-14DC-436A-87CC-E383ED68D18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74880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(Blue Left S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954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3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4" y="1589"/>
                        <a:ext cx="1953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age 16" descr="bandeau_4.jpg"/>
          <p:cNvPicPr>
            <a:picLocks noChangeAspect="1"/>
          </p:cNvPicPr>
          <p:nvPr userDrawn="1"/>
        </p:nvPicPr>
        <p:blipFill>
          <a:blip r:embed="rId6" cstate="print"/>
          <a:srcRect l="12825" r="28183"/>
          <a:stretch>
            <a:fillRect/>
          </a:stretch>
        </p:blipFill>
        <p:spPr>
          <a:xfrm>
            <a:off x="2" y="0"/>
            <a:ext cx="56459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255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04F8-47B8-40D3-B082-4BED4AB6AE88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CAF83-7B19-43B7-AEC8-810EAF44C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1146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954" y="1589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7" name="Object 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4" y="1589"/>
                        <a:ext cx="1953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Image 10" descr="fond_1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1312435" y="1014675"/>
            <a:ext cx="9567133" cy="638060"/>
          </a:xfrm>
        </p:spPr>
        <p:txBody>
          <a:bodyPr wrap="square" anchor="ctr" anchorCtr="0">
            <a:spAutoFit/>
          </a:bodyPr>
          <a:lstStyle>
            <a:lvl1pPr algn="l">
              <a:lnSpc>
                <a:spcPct val="95000"/>
              </a:lnSpc>
              <a:defRPr sz="3733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4432937" y="2910124"/>
            <a:ext cx="3470345" cy="902811"/>
          </a:xfrm>
        </p:spPr>
        <p:txBody>
          <a:bodyPr wrap="square" anchor="ctr" anchorCtr="0">
            <a:spAutoFit/>
          </a:bodyPr>
          <a:lstStyle>
            <a:lvl1pPr marL="0" indent="0" algn="ctr">
              <a:lnSpc>
                <a:spcPct val="95000"/>
              </a:lnSpc>
              <a:buNone/>
              <a:tabLst/>
              <a:defRPr sz="2667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9" name="Picture 18" descr="Trait blanc titre.emf"/>
          <p:cNvPicPr>
            <a:picLocks/>
          </p:cNvPicPr>
          <p:nvPr userDrawn="1"/>
        </p:nvPicPr>
        <p:blipFill>
          <a:blip r:embed="rId7" cstate="print"/>
          <a:srcRect r="26331" b="1989"/>
          <a:stretch>
            <a:fillRect/>
          </a:stretch>
        </p:blipFill>
        <p:spPr>
          <a:xfrm>
            <a:off x="1103229" y="634782"/>
            <a:ext cx="135056" cy="1397852"/>
          </a:xfrm>
          <a:prstGeom prst="rect">
            <a:avLst/>
          </a:prstGeom>
        </p:spPr>
      </p:pic>
      <p:sp>
        <p:nvSpPr>
          <p:cNvPr id="21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432937" y="4093659"/>
            <a:ext cx="3470345" cy="715965"/>
          </a:xfrm>
        </p:spPr>
        <p:txBody>
          <a:bodyPr wrap="square" anchor="ctr" anchorCtr="0">
            <a:spAutoFit/>
          </a:bodyPr>
          <a:lstStyle>
            <a:lvl1pPr marL="0" indent="0" algn="ctr">
              <a:lnSpc>
                <a:spcPct val="95000"/>
              </a:lnSpc>
              <a:buNone/>
              <a:tabLst/>
              <a:defRPr sz="2133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Logo Nestlé WATERS.emf"/>
          <p:cNvPicPr>
            <a:picLocks/>
          </p:cNvPicPr>
          <p:nvPr userDrawn="1"/>
        </p:nvPicPr>
        <p:blipFill>
          <a:blip r:embed="rId8" cstate="print"/>
          <a:srcRect l="-20257" t="-24666" r="586" b="-2162"/>
          <a:stretch>
            <a:fillRect/>
          </a:stretch>
        </p:blipFill>
        <p:spPr>
          <a:xfrm>
            <a:off x="10780736" y="5787024"/>
            <a:ext cx="1235901" cy="91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6710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04F8-47B8-40D3-B082-4BED4AB6AE88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CAF83-7B19-43B7-AEC8-810EAF44C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176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04F8-47B8-40D3-B082-4BED4AB6AE88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CAF83-7B19-43B7-AEC8-810EAF44C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10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04F8-47B8-40D3-B082-4BED4AB6AE88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CAF83-7B19-43B7-AEC8-810EAF44C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609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04F8-47B8-40D3-B082-4BED4AB6AE88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CAF83-7B19-43B7-AEC8-810EAF44C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196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04F8-47B8-40D3-B082-4BED4AB6AE88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CAF83-7B19-43B7-AEC8-810EAF44C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436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04F8-47B8-40D3-B082-4BED4AB6AE88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CAF83-7B19-43B7-AEC8-810EAF44C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246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804F8-47B8-40D3-B082-4BED4AB6AE88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CAF83-7B19-43B7-AEC8-810EAF44C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637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804F8-47B8-40D3-B082-4BED4AB6AE88}" type="datetimeFigureOut">
              <a:rPr lang="en-US" smtClean="0"/>
              <a:t>5/23/2021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CAF83-7B19-43B7-AEC8-810EAF44C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829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558" y="6342959"/>
            <a:ext cx="727399" cy="4212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219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427747"/>
            <a:ext cx="10515600" cy="4749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98FB4-6667-414A-9C12-6474FA4AE8D0}" type="datetime1">
              <a:rPr lang="fr-FR" smtClean="0"/>
              <a:t>23/05/2021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E1770-14DC-436A-87CC-E383ED68D18C}" type="slidenum">
              <a:rPr lang="fr-FR" smtClean="0"/>
              <a:t>‹#›</a:t>
            </a:fld>
            <a:endParaRPr lang="fr-FR"/>
          </a:p>
        </p:txBody>
      </p:sp>
      <p:sp>
        <p:nvSpPr>
          <p:cNvPr id="7" name="Forme libre 6"/>
          <p:cNvSpPr/>
          <p:nvPr/>
        </p:nvSpPr>
        <p:spPr>
          <a:xfrm flipH="1">
            <a:off x="10546080" y="5274933"/>
            <a:ext cx="1645920" cy="1583068"/>
          </a:xfrm>
          <a:custGeom>
            <a:avLst/>
            <a:gdLst>
              <a:gd name="connsiteX0" fmla="*/ 1575345 w 1581616"/>
              <a:gd name="connsiteY0" fmla="*/ 1521120 h 1527175"/>
              <a:gd name="connsiteX1" fmla="*/ 1455427 w 1581616"/>
              <a:gd name="connsiteY1" fmla="*/ 1527175 h 1527175"/>
              <a:gd name="connsiteX2" fmla="*/ 1581616 w 1581616"/>
              <a:gd name="connsiteY2" fmla="*/ 1527175 h 1527175"/>
              <a:gd name="connsiteX3" fmla="*/ 0 w 1581616"/>
              <a:gd name="connsiteY3" fmla="*/ 0 h 1527175"/>
              <a:gd name="connsiteX4" fmla="*/ 0 w 1581616"/>
              <a:gd name="connsiteY4" fmla="*/ 1527175 h 1527175"/>
              <a:gd name="connsiteX5" fmla="*/ 1455387 w 1581616"/>
              <a:gd name="connsiteY5" fmla="*/ 1527175 h 1527175"/>
              <a:gd name="connsiteX6" fmla="*/ 1306877 w 1581616"/>
              <a:gd name="connsiteY6" fmla="*/ 1519676 h 1527175"/>
              <a:gd name="connsiteX7" fmla="*/ 2708 w 1581616"/>
              <a:gd name="connsiteY7" fmla="*/ 74477 h 1527175"/>
              <a:gd name="connsiteX8" fmla="*/ 6168 w 1581616"/>
              <a:gd name="connsiteY8" fmla="*/ 5956 h 1527175"/>
              <a:gd name="connsiteX0" fmla="*/ 1575345 w 1581616"/>
              <a:gd name="connsiteY0" fmla="*/ 1515164 h 1521219"/>
              <a:gd name="connsiteX1" fmla="*/ 1455427 w 1581616"/>
              <a:gd name="connsiteY1" fmla="*/ 1521219 h 1521219"/>
              <a:gd name="connsiteX2" fmla="*/ 1581616 w 1581616"/>
              <a:gd name="connsiteY2" fmla="*/ 1521219 h 1521219"/>
              <a:gd name="connsiteX3" fmla="*/ 1575345 w 1581616"/>
              <a:gd name="connsiteY3" fmla="*/ 1515164 h 1521219"/>
              <a:gd name="connsiteX4" fmla="*/ 6168 w 1581616"/>
              <a:gd name="connsiteY4" fmla="*/ 0 h 1521219"/>
              <a:gd name="connsiteX5" fmla="*/ 0 w 1581616"/>
              <a:gd name="connsiteY5" fmla="*/ 1521219 h 1521219"/>
              <a:gd name="connsiteX6" fmla="*/ 1455387 w 1581616"/>
              <a:gd name="connsiteY6" fmla="*/ 1521219 h 1521219"/>
              <a:gd name="connsiteX7" fmla="*/ 1306877 w 1581616"/>
              <a:gd name="connsiteY7" fmla="*/ 1513720 h 1521219"/>
              <a:gd name="connsiteX8" fmla="*/ 2708 w 1581616"/>
              <a:gd name="connsiteY8" fmla="*/ 68521 h 1521219"/>
              <a:gd name="connsiteX9" fmla="*/ 6168 w 1581616"/>
              <a:gd name="connsiteY9" fmla="*/ 0 h 1521219"/>
              <a:gd name="connsiteX0" fmla="*/ 1581616 w 1581616"/>
              <a:gd name="connsiteY0" fmla="*/ 1521219 h 1521219"/>
              <a:gd name="connsiteX1" fmla="*/ 1455427 w 1581616"/>
              <a:gd name="connsiteY1" fmla="*/ 1521219 h 1521219"/>
              <a:gd name="connsiteX2" fmla="*/ 1581616 w 1581616"/>
              <a:gd name="connsiteY2" fmla="*/ 1521219 h 1521219"/>
              <a:gd name="connsiteX3" fmla="*/ 6168 w 1581616"/>
              <a:gd name="connsiteY3" fmla="*/ 0 h 1521219"/>
              <a:gd name="connsiteX4" fmla="*/ 0 w 1581616"/>
              <a:gd name="connsiteY4" fmla="*/ 1521219 h 1521219"/>
              <a:gd name="connsiteX5" fmla="*/ 1455387 w 1581616"/>
              <a:gd name="connsiteY5" fmla="*/ 1521219 h 1521219"/>
              <a:gd name="connsiteX6" fmla="*/ 1306877 w 1581616"/>
              <a:gd name="connsiteY6" fmla="*/ 1513720 h 1521219"/>
              <a:gd name="connsiteX7" fmla="*/ 2708 w 1581616"/>
              <a:gd name="connsiteY7" fmla="*/ 68521 h 1521219"/>
              <a:gd name="connsiteX8" fmla="*/ 6168 w 1581616"/>
              <a:gd name="connsiteY8" fmla="*/ 0 h 1521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1616" h="1521219">
                <a:moveTo>
                  <a:pt x="1581616" y="1521219"/>
                </a:moveTo>
                <a:lnTo>
                  <a:pt x="1455427" y="1521219"/>
                </a:lnTo>
                <a:lnTo>
                  <a:pt x="1581616" y="1521219"/>
                </a:lnTo>
                <a:close/>
                <a:moveTo>
                  <a:pt x="6168" y="0"/>
                </a:moveTo>
                <a:lnTo>
                  <a:pt x="0" y="1521219"/>
                </a:lnTo>
                <a:lnTo>
                  <a:pt x="1455387" y="1521219"/>
                </a:lnTo>
                <a:lnTo>
                  <a:pt x="1306877" y="1513720"/>
                </a:lnTo>
                <a:cubicBezTo>
                  <a:pt x="574344" y="1439327"/>
                  <a:pt x="2708" y="820681"/>
                  <a:pt x="2708" y="68521"/>
                </a:cubicBezTo>
                <a:lnTo>
                  <a:pt x="6168" y="0"/>
                </a:lnTo>
                <a:close/>
              </a:path>
            </a:pathLst>
          </a:custGeom>
          <a:solidFill>
            <a:srgbClr val="209E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8" name="Forme libre 7"/>
          <p:cNvSpPr/>
          <p:nvPr/>
        </p:nvSpPr>
        <p:spPr>
          <a:xfrm rot="10800000" flipH="1">
            <a:off x="2" y="2"/>
            <a:ext cx="1234249" cy="1187117"/>
          </a:xfrm>
          <a:custGeom>
            <a:avLst/>
            <a:gdLst>
              <a:gd name="connsiteX0" fmla="*/ 1575345 w 1581616"/>
              <a:gd name="connsiteY0" fmla="*/ 1521120 h 1527175"/>
              <a:gd name="connsiteX1" fmla="*/ 1455427 w 1581616"/>
              <a:gd name="connsiteY1" fmla="*/ 1527175 h 1527175"/>
              <a:gd name="connsiteX2" fmla="*/ 1581616 w 1581616"/>
              <a:gd name="connsiteY2" fmla="*/ 1527175 h 1527175"/>
              <a:gd name="connsiteX3" fmla="*/ 0 w 1581616"/>
              <a:gd name="connsiteY3" fmla="*/ 0 h 1527175"/>
              <a:gd name="connsiteX4" fmla="*/ 0 w 1581616"/>
              <a:gd name="connsiteY4" fmla="*/ 1527175 h 1527175"/>
              <a:gd name="connsiteX5" fmla="*/ 1455387 w 1581616"/>
              <a:gd name="connsiteY5" fmla="*/ 1527175 h 1527175"/>
              <a:gd name="connsiteX6" fmla="*/ 1306877 w 1581616"/>
              <a:gd name="connsiteY6" fmla="*/ 1519676 h 1527175"/>
              <a:gd name="connsiteX7" fmla="*/ 2708 w 1581616"/>
              <a:gd name="connsiteY7" fmla="*/ 74477 h 1527175"/>
              <a:gd name="connsiteX8" fmla="*/ 6168 w 1581616"/>
              <a:gd name="connsiteY8" fmla="*/ 5956 h 1527175"/>
              <a:gd name="connsiteX0" fmla="*/ 1575345 w 1581616"/>
              <a:gd name="connsiteY0" fmla="*/ 1515164 h 1521219"/>
              <a:gd name="connsiteX1" fmla="*/ 1455427 w 1581616"/>
              <a:gd name="connsiteY1" fmla="*/ 1521219 h 1521219"/>
              <a:gd name="connsiteX2" fmla="*/ 1581616 w 1581616"/>
              <a:gd name="connsiteY2" fmla="*/ 1521219 h 1521219"/>
              <a:gd name="connsiteX3" fmla="*/ 1575345 w 1581616"/>
              <a:gd name="connsiteY3" fmla="*/ 1515164 h 1521219"/>
              <a:gd name="connsiteX4" fmla="*/ 6168 w 1581616"/>
              <a:gd name="connsiteY4" fmla="*/ 0 h 1521219"/>
              <a:gd name="connsiteX5" fmla="*/ 0 w 1581616"/>
              <a:gd name="connsiteY5" fmla="*/ 1521219 h 1521219"/>
              <a:gd name="connsiteX6" fmla="*/ 1455387 w 1581616"/>
              <a:gd name="connsiteY6" fmla="*/ 1521219 h 1521219"/>
              <a:gd name="connsiteX7" fmla="*/ 1306877 w 1581616"/>
              <a:gd name="connsiteY7" fmla="*/ 1513720 h 1521219"/>
              <a:gd name="connsiteX8" fmla="*/ 2708 w 1581616"/>
              <a:gd name="connsiteY8" fmla="*/ 68521 h 1521219"/>
              <a:gd name="connsiteX9" fmla="*/ 6168 w 1581616"/>
              <a:gd name="connsiteY9" fmla="*/ 0 h 1521219"/>
              <a:gd name="connsiteX0" fmla="*/ 1581616 w 1581616"/>
              <a:gd name="connsiteY0" fmla="*/ 1521219 h 1521219"/>
              <a:gd name="connsiteX1" fmla="*/ 1455427 w 1581616"/>
              <a:gd name="connsiteY1" fmla="*/ 1521219 h 1521219"/>
              <a:gd name="connsiteX2" fmla="*/ 1581616 w 1581616"/>
              <a:gd name="connsiteY2" fmla="*/ 1521219 h 1521219"/>
              <a:gd name="connsiteX3" fmla="*/ 6168 w 1581616"/>
              <a:gd name="connsiteY3" fmla="*/ 0 h 1521219"/>
              <a:gd name="connsiteX4" fmla="*/ 0 w 1581616"/>
              <a:gd name="connsiteY4" fmla="*/ 1521219 h 1521219"/>
              <a:gd name="connsiteX5" fmla="*/ 1455387 w 1581616"/>
              <a:gd name="connsiteY5" fmla="*/ 1521219 h 1521219"/>
              <a:gd name="connsiteX6" fmla="*/ 1306877 w 1581616"/>
              <a:gd name="connsiteY6" fmla="*/ 1513720 h 1521219"/>
              <a:gd name="connsiteX7" fmla="*/ 2708 w 1581616"/>
              <a:gd name="connsiteY7" fmla="*/ 68521 h 1521219"/>
              <a:gd name="connsiteX8" fmla="*/ 6168 w 1581616"/>
              <a:gd name="connsiteY8" fmla="*/ 0 h 1521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81616" h="1521219">
                <a:moveTo>
                  <a:pt x="1581616" y="1521219"/>
                </a:moveTo>
                <a:lnTo>
                  <a:pt x="1455427" y="1521219"/>
                </a:lnTo>
                <a:lnTo>
                  <a:pt x="1581616" y="1521219"/>
                </a:lnTo>
                <a:close/>
                <a:moveTo>
                  <a:pt x="6168" y="0"/>
                </a:moveTo>
                <a:lnTo>
                  <a:pt x="0" y="1521219"/>
                </a:lnTo>
                <a:lnTo>
                  <a:pt x="1455387" y="1521219"/>
                </a:lnTo>
                <a:lnTo>
                  <a:pt x="1306877" y="1513720"/>
                </a:lnTo>
                <a:cubicBezTo>
                  <a:pt x="574344" y="1439327"/>
                  <a:pt x="2708" y="820681"/>
                  <a:pt x="2708" y="68521"/>
                </a:cubicBezTo>
                <a:lnTo>
                  <a:pt x="6168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</p:spTree>
    <p:extLst>
      <p:ext uri="{BB962C8B-B14F-4D97-AF65-F5344CB8AC3E}">
        <p14:creationId xmlns:p14="http://schemas.microsoft.com/office/powerpoint/2010/main" val="3743096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152">
          <p15:clr>
            <a:srgbClr val="F26B43"/>
          </p15:clr>
        </p15:guide>
        <p15:guide id="4" pos="528">
          <p15:clr>
            <a:srgbClr val="F26B43"/>
          </p15:clr>
        </p15:guide>
        <p15:guide id="5" orient="horz" pos="110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jpeg"/><Relationship Id="rId3" Type="http://schemas.openxmlformats.org/officeDocument/2006/relationships/image" Target="../media/image11.png"/><Relationship Id="rId7" Type="http://schemas.microsoft.com/office/2007/relationships/hdphoto" Target="../media/hdphoto1.wdp"/><Relationship Id="rId12" Type="http://schemas.openxmlformats.org/officeDocument/2006/relationships/image" Target="../media/image1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8.jpeg"/><Relationship Id="rId5" Type="http://schemas.openxmlformats.org/officeDocument/2006/relationships/image" Target="../media/image13.jpeg"/><Relationship Id="rId10" Type="http://schemas.openxmlformats.org/officeDocument/2006/relationships/image" Target="../media/image17.jpeg"/><Relationship Id="rId4" Type="http://schemas.openxmlformats.org/officeDocument/2006/relationships/image" Target="../media/image12.jpeg"/><Relationship Id="rId9" Type="http://schemas.openxmlformats.org/officeDocument/2006/relationships/image" Target="../media/image16.jpeg"/><Relationship Id="rId1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E1770-14DC-436A-87CC-E383ED68D18C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AWS Team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Nestlé Port Qasim Factory - 2021</a:t>
            </a:r>
          </a:p>
        </p:txBody>
      </p:sp>
    </p:spTree>
    <p:extLst>
      <p:ext uri="{BB962C8B-B14F-4D97-AF65-F5344CB8AC3E}">
        <p14:creationId xmlns:p14="http://schemas.microsoft.com/office/powerpoint/2010/main" val="4167291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028182" y="2681158"/>
            <a:ext cx="742191" cy="1692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72585" eaLnBrk="0" hangingPunct="0"/>
            <a:r>
              <a:rPr lang="en-GB" sz="1100" dirty="0">
                <a:solidFill>
                  <a:srgbClr val="FFFFFF"/>
                </a:solidFill>
                <a:ea typeface="ヒラギノ角ゴ Pro W3" pitchFamily="1" charset="-128"/>
              </a:rPr>
              <a:t>Team Leader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2610621" y="391892"/>
            <a:ext cx="6252594" cy="6040617"/>
            <a:chOff x="1490458" y="200025"/>
            <a:chExt cx="9626294" cy="9401183"/>
          </a:xfrm>
        </p:grpSpPr>
        <p:sp>
          <p:nvSpPr>
            <p:cNvPr id="86" name="Freeform 85"/>
            <p:cNvSpPr>
              <a:spLocks/>
            </p:cNvSpPr>
            <p:nvPr/>
          </p:nvSpPr>
          <p:spPr bwMode="gray">
            <a:xfrm>
              <a:off x="1490458" y="3412436"/>
              <a:ext cx="2386965" cy="5233988"/>
            </a:xfrm>
            <a:custGeom>
              <a:avLst/>
              <a:gdLst/>
              <a:ahLst/>
              <a:cxnLst>
                <a:cxn ang="0">
                  <a:pos x="111" y="296"/>
                </a:cxn>
                <a:cxn ang="0">
                  <a:pos x="113" y="295"/>
                </a:cxn>
                <a:cxn ang="0">
                  <a:pos x="141" y="289"/>
                </a:cxn>
                <a:cxn ang="0">
                  <a:pos x="46" y="95"/>
                </a:cxn>
                <a:cxn ang="0">
                  <a:pos x="56" y="26"/>
                </a:cxn>
                <a:cxn ang="0">
                  <a:pos x="40" y="0"/>
                </a:cxn>
                <a:cxn ang="0">
                  <a:pos x="12" y="12"/>
                </a:cxn>
                <a:cxn ang="0">
                  <a:pos x="0" y="95"/>
                </a:cxn>
                <a:cxn ang="0">
                  <a:pos x="114" y="326"/>
                </a:cxn>
                <a:cxn ang="0">
                  <a:pos x="111" y="298"/>
                </a:cxn>
                <a:cxn ang="0">
                  <a:pos x="111" y="296"/>
                </a:cxn>
              </a:cxnLst>
              <a:rect l="0" t="0" r="r" b="b"/>
              <a:pathLst>
                <a:path w="141" h="326">
                  <a:moveTo>
                    <a:pt x="111" y="296"/>
                  </a:moveTo>
                  <a:cubicBezTo>
                    <a:pt x="113" y="295"/>
                    <a:pt x="113" y="295"/>
                    <a:pt x="113" y="295"/>
                  </a:cubicBezTo>
                  <a:cubicBezTo>
                    <a:pt x="141" y="289"/>
                    <a:pt x="141" y="289"/>
                    <a:pt x="141" y="289"/>
                  </a:cubicBezTo>
                  <a:cubicBezTo>
                    <a:pt x="83" y="244"/>
                    <a:pt x="46" y="174"/>
                    <a:pt x="46" y="95"/>
                  </a:cubicBezTo>
                  <a:cubicBezTo>
                    <a:pt x="46" y="71"/>
                    <a:pt x="49" y="48"/>
                    <a:pt x="56" y="26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4" y="39"/>
                    <a:pt x="0" y="66"/>
                    <a:pt x="0" y="95"/>
                  </a:cubicBezTo>
                  <a:cubicBezTo>
                    <a:pt x="0" y="189"/>
                    <a:pt x="45" y="273"/>
                    <a:pt x="114" y="326"/>
                  </a:cubicBezTo>
                  <a:cubicBezTo>
                    <a:pt x="111" y="298"/>
                    <a:pt x="111" y="298"/>
                    <a:pt x="111" y="298"/>
                  </a:cubicBezTo>
                  <a:lnTo>
                    <a:pt x="111" y="296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122191" tIns="61096" rIns="122191" bIns="61096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72585" eaLnBrk="0" hangingPunct="0"/>
              <a:endParaRPr lang="en-US" sz="3400">
                <a:solidFill>
                  <a:srgbClr val="000000"/>
                </a:solidFill>
                <a:ea typeface="ヒラギノ角ゴ Pro W3" pitchFamily="1" charset="-128"/>
                <a:cs typeface="Calibri" panose="020F0502020204030204" pitchFamily="34" charset="0"/>
              </a:endParaRPr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gray">
            <a:xfrm>
              <a:off x="6500817" y="200027"/>
              <a:ext cx="4251536" cy="3524885"/>
            </a:xfrm>
            <a:custGeom>
              <a:avLst/>
              <a:gdLst/>
              <a:ahLst/>
              <a:cxnLst>
                <a:cxn ang="0">
                  <a:pos x="21" y="23"/>
                </a:cxn>
                <a:cxn ang="0">
                  <a:pos x="19" y="25"/>
                </a:cxn>
                <a:cxn ang="0">
                  <a:pos x="1" y="46"/>
                </a:cxn>
                <a:cxn ang="0">
                  <a:pos x="224" y="208"/>
                </a:cxn>
                <a:cxn ang="0">
                  <a:pos x="252" y="220"/>
                </a:cxn>
                <a:cxn ang="0">
                  <a:pos x="268" y="194"/>
                </a:cxn>
                <a:cxn ang="0">
                  <a:pos x="0" y="0"/>
                </a:cxn>
                <a:cxn ang="0">
                  <a:pos x="19" y="21"/>
                </a:cxn>
                <a:cxn ang="0">
                  <a:pos x="21" y="23"/>
                </a:cxn>
              </a:cxnLst>
              <a:rect l="0" t="0" r="r" b="b"/>
              <a:pathLst>
                <a:path w="268" h="220">
                  <a:moveTo>
                    <a:pt x="21" y="23"/>
                  </a:moveTo>
                  <a:cubicBezTo>
                    <a:pt x="19" y="25"/>
                    <a:pt x="19" y="25"/>
                    <a:pt x="19" y="25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104" y="50"/>
                    <a:pt x="190" y="116"/>
                    <a:pt x="224" y="208"/>
                  </a:cubicBezTo>
                  <a:cubicBezTo>
                    <a:pt x="252" y="220"/>
                    <a:pt x="252" y="220"/>
                    <a:pt x="252" y="220"/>
                  </a:cubicBezTo>
                  <a:cubicBezTo>
                    <a:pt x="268" y="194"/>
                    <a:pt x="268" y="194"/>
                    <a:pt x="268" y="194"/>
                  </a:cubicBezTo>
                  <a:cubicBezTo>
                    <a:pt x="228" y="83"/>
                    <a:pt x="124" y="4"/>
                    <a:pt x="0" y="0"/>
                  </a:cubicBezTo>
                  <a:cubicBezTo>
                    <a:pt x="19" y="21"/>
                    <a:pt x="19" y="21"/>
                    <a:pt x="19" y="21"/>
                  </a:cubicBezTo>
                  <a:lnTo>
                    <a:pt x="21" y="23"/>
                  </a:lnTo>
                  <a:close/>
                </a:path>
              </a:pathLst>
            </a:custGeom>
            <a:solidFill>
              <a:srgbClr val="0070C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122191" tIns="61096" rIns="122191" bIns="61096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72585" eaLnBrk="0" hangingPunct="0"/>
              <a:endParaRPr lang="en-US" sz="3400">
                <a:solidFill>
                  <a:srgbClr val="000000"/>
                </a:solidFill>
                <a:ea typeface="ヒラギノ角ゴ Pro W3" pitchFamily="1" charset="-128"/>
                <a:cs typeface="Calibri" panose="020F0502020204030204" pitchFamily="34" charset="0"/>
              </a:endParaRPr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gray">
            <a:xfrm>
              <a:off x="1764669" y="200025"/>
              <a:ext cx="4816158" cy="3335972"/>
            </a:xfrm>
            <a:custGeom>
              <a:avLst/>
              <a:gdLst/>
              <a:ahLst/>
              <a:cxnLst>
                <a:cxn ang="0">
                  <a:pos x="29" y="181"/>
                </a:cxn>
                <a:cxn ang="0">
                  <a:pos x="30" y="184"/>
                </a:cxn>
                <a:cxn ang="0">
                  <a:pos x="44" y="208"/>
                </a:cxn>
                <a:cxn ang="0">
                  <a:pos x="267" y="46"/>
                </a:cxn>
                <a:cxn ang="0">
                  <a:pos x="287" y="23"/>
                </a:cxn>
                <a:cxn ang="0">
                  <a:pos x="267" y="0"/>
                </a:cxn>
                <a:cxn ang="0">
                  <a:pos x="0" y="194"/>
                </a:cxn>
                <a:cxn ang="0">
                  <a:pos x="26" y="183"/>
                </a:cxn>
                <a:cxn ang="0">
                  <a:pos x="29" y="181"/>
                </a:cxn>
              </a:cxnLst>
              <a:rect l="0" t="0" r="r" b="b"/>
              <a:pathLst>
                <a:path w="287" h="208">
                  <a:moveTo>
                    <a:pt x="29" y="181"/>
                  </a:moveTo>
                  <a:cubicBezTo>
                    <a:pt x="30" y="184"/>
                    <a:pt x="30" y="184"/>
                    <a:pt x="30" y="184"/>
                  </a:cubicBezTo>
                  <a:cubicBezTo>
                    <a:pt x="44" y="208"/>
                    <a:pt x="44" y="208"/>
                    <a:pt x="44" y="208"/>
                  </a:cubicBezTo>
                  <a:cubicBezTo>
                    <a:pt x="78" y="116"/>
                    <a:pt x="165" y="50"/>
                    <a:pt x="267" y="46"/>
                  </a:cubicBezTo>
                  <a:cubicBezTo>
                    <a:pt x="287" y="23"/>
                    <a:pt x="287" y="23"/>
                    <a:pt x="287" y="23"/>
                  </a:cubicBezTo>
                  <a:cubicBezTo>
                    <a:pt x="267" y="0"/>
                    <a:pt x="267" y="0"/>
                    <a:pt x="267" y="0"/>
                  </a:cubicBezTo>
                  <a:cubicBezTo>
                    <a:pt x="144" y="4"/>
                    <a:pt x="40" y="83"/>
                    <a:pt x="0" y="194"/>
                  </a:cubicBezTo>
                  <a:cubicBezTo>
                    <a:pt x="26" y="183"/>
                    <a:pt x="26" y="183"/>
                    <a:pt x="26" y="183"/>
                  </a:cubicBezTo>
                  <a:lnTo>
                    <a:pt x="29" y="181"/>
                  </a:lnTo>
                  <a:close/>
                </a:path>
              </a:pathLst>
            </a:custGeom>
            <a:solidFill>
              <a:srgbClr val="0070C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122191" tIns="61096" rIns="122191" bIns="61096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72585" eaLnBrk="0" hangingPunct="0"/>
              <a:endParaRPr lang="en-US" sz="3400">
                <a:solidFill>
                  <a:srgbClr val="000000"/>
                </a:solidFill>
                <a:ea typeface="ヒラギノ角ゴ Pro W3" pitchFamily="1" charset="-128"/>
                <a:cs typeface="Calibri" panose="020F0502020204030204" pitchFamily="34" charset="0"/>
              </a:endParaRPr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gray">
            <a:xfrm>
              <a:off x="3578226" y="8165473"/>
              <a:ext cx="5591810" cy="1435735"/>
            </a:xfrm>
            <a:custGeom>
              <a:avLst/>
              <a:gdLst/>
              <a:ahLst/>
              <a:cxnLst>
                <a:cxn ang="0">
                  <a:pos x="303" y="31"/>
                </a:cxn>
                <a:cxn ang="0">
                  <a:pos x="303" y="28"/>
                </a:cxn>
                <a:cxn ang="0">
                  <a:pos x="306" y="0"/>
                </a:cxn>
                <a:cxn ang="0">
                  <a:pos x="168" y="43"/>
                </a:cxn>
                <a:cxn ang="0">
                  <a:pos x="30" y="0"/>
                </a:cxn>
                <a:cxn ang="0">
                  <a:pos x="0" y="7"/>
                </a:cxn>
                <a:cxn ang="0">
                  <a:pos x="3" y="38"/>
                </a:cxn>
                <a:cxn ang="0">
                  <a:pos x="168" y="89"/>
                </a:cxn>
                <a:cxn ang="0">
                  <a:pos x="333" y="38"/>
                </a:cxn>
                <a:cxn ang="0">
                  <a:pos x="306" y="32"/>
                </a:cxn>
                <a:cxn ang="0">
                  <a:pos x="303" y="31"/>
                </a:cxn>
              </a:cxnLst>
              <a:rect l="0" t="0" r="r" b="b"/>
              <a:pathLst>
                <a:path w="333" h="89">
                  <a:moveTo>
                    <a:pt x="303" y="31"/>
                  </a:moveTo>
                  <a:cubicBezTo>
                    <a:pt x="303" y="28"/>
                    <a:pt x="303" y="28"/>
                    <a:pt x="303" y="28"/>
                  </a:cubicBezTo>
                  <a:cubicBezTo>
                    <a:pt x="306" y="0"/>
                    <a:pt x="306" y="0"/>
                    <a:pt x="306" y="0"/>
                  </a:cubicBezTo>
                  <a:cubicBezTo>
                    <a:pt x="266" y="27"/>
                    <a:pt x="219" y="43"/>
                    <a:pt x="168" y="43"/>
                  </a:cubicBezTo>
                  <a:cubicBezTo>
                    <a:pt x="117" y="43"/>
                    <a:pt x="69" y="27"/>
                    <a:pt x="3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50" y="70"/>
                    <a:pt x="107" y="89"/>
                    <a:pt x="168" y="89"/>
                  </a:cubicBezTo>
                  <a:cubicBezTo>
                    <a:pt x="229" y="89"/>
                    <a:pt x="286" y="70"/>
                    <a:pt x="333" y="38"/>
                  </a:cubicBezTo>
                  <a:cubicBezTo>
                    <a:pt x="306" y="32"/>
                    <a:pt x="306" y="32"/>
                    <a:pt x="306" y="32"/>
                  </a:cubicBezTo>
                  <a:lnTo>
                    <a:pt x="303" y="31"/>
                  </a:lnTo>
                  <a:close/>
                </a:path>
              </a:pathLst>
            </a:custGeom>
            <a:solidFill>
              <a:srgbClr val="0070C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122191" tIns="61096" rIns="122191" bIns="61096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72585" eaLnBrk="0" hangingPunct="0"/>
              <a:endParaRPr lang="en-US" sz="3400">
                <a:solidFill>
                  <a:srgbClr val="000000"/>
                </a:solidFill>
                <a:ea typeface="ヒラギノ角ゴ Pro W3" pitchFamily="1" charset="-128"/>
                <a:cs typeface="Calibri" panose="020F0502020204030204" pitchFamily="34" charset="0"/>
              </a:endParaRPr>
            </a:p>
          </p:txBody>
        </p:sp>
        <p:sp>
          <p:nvSpPr>
            <p:cNvPr id="90" name="Freeform 89"/>
            <p:cNvSpPr>
              <a:spLocks/>
            </p:cNvSpPr>
            <p:nvPr/>
          </p:nvSpPr>
          <p:spPr bwMode="gray">
            <a:xfrm>
              <a:off x="8687560" y="3594199"/>
              <a:ext cx="2429192" cy="5036184"/>
            </a:xfrm>
            <a:custGeom>
              <a:avLst/>
              <a:gdLst/>
              <a:ahLst/>
              <a:cxnLst>
                <a:cxn ang="0">
                  <a:pos x="144" y="82"/>
                </a:cxn>
                <a:cxn ang="0">
                  <a:pos x="132" y="0"/>
                </a:cxn>
                <a:cxn ang="0">
                  <a:pos x="118" y="24"/>
                </a:cxn>
                <a:cxn ang="0">
                  <a:pos x="116" y="26"/>
                </a:cxn>
                <a:cxn ang="0">
                  <a:pos x="114" y="25"/>
                </a:cxn>
                <a:cxn ang="0">
                  <a:pos x="88" y="14"/>
                </a:cxn>
                <a:cxn ang="0">
                  <a:pos x="98" y="82"/>
                </a:cxn>
                <a:cxn ang="0">
                  <a:pos x="3" y="276"/>
                </a:cxn>
                <a:cxn ang="0">
                  <a:pos x="0" y="307"/>
                </a:cxn>
                <a:cxn ang="0">
                  <a:pos x="30" y="314"/>
                </a:cxn>
                <a:cxn ang="0">
                  <a:pos x="144" y="82"/>
                </a:cxn>
              </a:cxnLst>
              <a:rect l="0" t="0" r="r" b="b"/>
              <a:pathLst>
                <a:path w="144" h="314">
                  <a:moveTo>
                    <a:pt x="144" y="82"/>
                  </a:moveTo>
                  <a:cubicBezTo>
                    <a:pt x="144" y="53"/>
                    <a:pt x="140" y="26"/>
                    <a:pt x="132" y="0"/>
                  </a:cubicBezTo>
                  <a:cubicBezTo>
                    <a:pt x="118" y="24"/>
                    <a:pt x="118" y="24"/>
                    <a:pt x="118" y="24"/>
                  </a:cubicBezTo>
                  <a:cubicBezTo>
                    <a:pt x="116" y="26"/>
                    <a:pt x="116" y="26"/>
                    <a:pt x="116" y="26"/>
                  </a:cubicBezTo>
                  <a:cubicBezTo>
                    <a:pt x="114" y="25"/>
                    <a:pt x="114" y="25"/>
                    <a:pt x="114" y="25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94" y="35"/>
                    <a:pt x="98" y="58"/>
                    <a:pt x="98" y="82"/>
                  </a:cubicBezTo>
                  <a:cubicBezTo>
                    <a:pt x="98" y="161"/>
                    <a:pt x="61" y="231"/>
                    <a:pt x="3" y="276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30" y="314"/>
                    <a:pt x="30" y="314"/>
                    <a:pt x="30" y="314"/>
                  </a:cubicBezTo>
                  <a:cubicBezTo>
                    <a:pt x="99" y="260"/>
                    <a:pt x="144" y="176"/>
                    <a:pt x="144" y="82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808080">
                  <a:alpha val="50000"/>
                </a:srgbClr>
              </a:outerShdw>
            </a:effectLst>
          </p:spPr>
          <p:txBody>
            <a:bodyPr lIns="122191" tIns="61096" rIns="122191" bIns="61096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72585" eaLnBrk="0" hangingPunct="0"/>
              <a:endParaRPr lang="en-US" sz="3400">
                <a:solidFill>
                  <a:srgbClr val="000000"/>
                </a:solidFill>
                <a:ea typeface="ヒラギノ角ゴ Pro W3" pitchFamily="1" charset="-128"/>
                <a:cs typeface="Calibri" panose="020F0502020204030204" pitchFamily="34" charset="0"/>
              </a:endParaRPr>
            </a:p>
          </p:txBody>
        </p:sp>
      </p:grpSp>
      <p:pic>
        <p:nvPicPr>
          <p:cNvPr id="98" name="Picture 97"/>
          <p:cNvPicPr>
            <a:picLocks noChangeAspect="1"/>
          </p:cNvPicPr>
          <p:nvPr/>
        </p:nvPicPr>
        <p:blipFill rotWithShape="1">
          <a:blip r:embed="rId2"/>
          <a:srcRect l="41468" t="33175" r="37101" b="28106"/>
          <a:stretch/>
        </p:blipFill>
        <p:spPr>
          <a:xfrm>
            <a:off x="4246823" y="1799706"/>
            <a:ext cx="3196229" cy="3139489"/>
          </a:xfrm>
          <a:prstGeom prst="ellipse">
            <a:avLst/>
          </a:prstGeom>
        </p:spPr>
      </p:pic>
      <p:sp>
        <p:nvSpPr>
          <p:cNvPr id="99" name="Title 1"/>
          <p:cNvSpPr txBox="1">
            <a:spLocks/>
          </p:cNvSpPr>
          <p:nvPr/>
        </p:nvSpPr>
        <p:spPr>
          <a:xfrm>
            <a:off x="0" y="88406"/>
            <a:ext cx="10515600" cy="49358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u="sng" dirty="0"/>
              <a:t>AWS TEAM – PQF-2021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645019" y="18056"/>
            <a:ext cx="2418510" cy="1270046"/>
            <a:chOff x="4645019" y="30150"/>
            <a:chExt cx="2181620" cy="1270046"/>
          </a:xfrm>
        </p:grpSpPr>
        <p:pic>
          <p:nvPicPr>
            <p:cNvPr id="100" name="Picture 99"/>
            <p:cNvPicPr>
              <a:picLocks noChangeAspect="1"/>
            </p:cNvPicPr>
            <p:nvPr/>
          </p:nvPicPr>
          <p:blipFill rotWithShape="1">
            <a:blip r:embed="rId3"/>
            <a:srcRect l="33738" t="30000" r="36434" b="52763"/>
            <a:stretch/>
          </p:blipFill>
          <p:spPr bwMode="auto">
            <a:xfrm>
              <a:off x="4707630" y="449129"/>
              <a:ext cx="710177" cy="8113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292100" dist="139700" dir="2700000" algn="tl" rotWithShape="0">
                <a:srgbClr val="333333">
                  <a:alpha val="6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2" name="Group 111"/>
            <p:cNvGrpSpPr/>
            <p:nvPr/>
          </p:nvGrpSpPr>
          <p:grpSpPr>
            <a:xfrm>
              <a:off x="4645019" y="30150"/>
              <a:ext cx="2181620" cy="1270046"/>
              <a:chOff x="10212081" y="2523441"/>
              <a:chExt cx="1945994" cy="1240603"/>
            </a:xfrm>
          </p:grpSpPr>
          <p:sp>
            <p:nvSpPr>
              <p:cNvPr id="113" name="Rectangle 112"/>
              <p:cNvSpPr>
                <a:spLocks noChangeArrowheads="1"/>
              </p:cNvSpPr>
              <p:nvPr/>
            </p:nvSpPr>
            <p:spPr bwMode="auto">
              <a:xfrm>
                <a:off x="10212081" y="2523441"/>
                <a:ext cx="1945994" cy="309788"/>
              </a:xfrm>
              <a:prstGeom prst="rect">
                <a:avLst/>
              </a:prstGeom>
              <a:solidFill>
                <a:srgbClr val="0070C0"/>
              </a:solidFill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lIns="122191" tIns="61096" rIns="122191" bIns="61096" anchor="ctr"/>
              <a:lstStyle/>
              <a:p>
                <a:pPr algn="ctr" defTabSz="872585" eaLnBrk="0" hangingPunct="0"/>
                <a:r>
                  <a:rPr lang="en-GB" b="1" dirty="0">
                    <a:solidFill>
                      <a:srgbClr val="FFFF00"/>
                    </a:solidFill>
                    <a:latin typeface="Calibri" panose="020F0502020204030204" pitchFamily="34" charset="0"/>
                    <a:ea typeface="ヒラギノ角ゴ Pro W3" pitchFamily="1" charset="-128"/>
                    <a:cs typeface="Calibri" panose="020F0502020204030204" pitchFamily="34" charset="0"/>
                  </a:rPr>
                  <a:t>AWS Lead</a:t>
                </a:r>
              </a:p>
            </p:txBody>
          </p:sp>
          <p:sp>
            <p:nvSpPr>
              <p:cNvPr id="114" name="Rectangle 113"/>
              <p:cNvSpPr>
                <a:spLocks noChangeArrowheads="1"/>
              </p:cNvSpPr>
              <p:nvPr/>
            </p:nvSpPr>
            <p:spPr bwMode="auto">
              <a:xfrm>
                <a:off x="10225613" y="2914680"/>
                <a:ext cx="1918930" cy="849364"/>
              </a:xfrm>
              <a:prstGeom prst="rect">
                <a:avLst/>
              </a:prstGeom>
              <a:noFill/>
              <a:ln w="25400" algn="ctr">
                <a:solidFill>
                  <a:schemeClr val="accent1">
                    <a:lumMod val="75000"/>
                  </a:schemeClr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lIns="122191" tIns="61096" rIns="122191" bIns="61096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72585" eaLnBrk="0" hangingPunct="0"/>
                <a:endParaRPr lang="en-GB" sz="1400" i="1" dirty="0">
                  <a:solidFill>
                    <a:srgbClr val="1C1C1C"/>
                  </a:solidFill>
                  <a:ea typeface="ヒラギノ角ゴ Pro W3" pitchFamily="1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15" name="Rectangle 114"/>
              <p:cNvSpPr>
                <a:spLocks noChangeArrowheads="1"/>
              </p:cNvSpPr>
              <p:nvPr/>
            </p:nvSpPr>
            <p:spPr bwMode="auto">
              <a:xfrm>
                <a:off x="10943722" y="3347540"/>
                <a:ext cx="1143818" cy="377732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solidFill>
                  <a:srgbClr val="92D05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72585"/>
                <a:r>
                  <a:rPr lang="en-US" sz="1000" dirty="0">
                    <a:solidFill>
                      <a:srgbClr val="002060"/>
                    </a:solidFill>
                    <a:cs typeface="Calibri" panose="020F0502020204030204" pitchFamily="34" charset="0"/>
                  </a:rPr>
                  <a:t>Position:</a:t>
                </a:r>
              </a:p>
              <a:p>
                <a:pPr defTabSz="872585"/>
                <a:r>
                  <a:rPr lang="en-US" sz="900" dirty="0">
                    <a:solidFill>
                      <a:srgbClr val="002060"/>
                    </a:solidFill>
                    <a:cs typeface="Calibri" panose="020F0502020204030204" pitchFamily="34" charset="0"/>
                  </a:rPr>
                  <a:t>ME, Safety &amp; Environment</a:t>
                </a:r>
              </a:p>
              <a:p>
                <a:pPr defTabSz="872585"/>
                <a:r>
                  <a:rPr lang="en-US" sz="900" dirty="0">
                    <a:solidFill>
                      <a:srgbClr val="002060"/>
                    </a:solidFill>
                    <a:cs typeface="Calibri" panose="020F0502020204030204" pitchFamily="34" charset="0"/>
                  </a:rPr>
                  <a:t>Manager</a:t>
                </a:r>
              </a:p>
            </p:txBody>
          </p:sp>
          <p:sp>
            <p:nvSpPr>
              <p:cNvPr id="116" name="Rectangle 115"/>
              <p:cNvSpPr>
                <a:spLocks noChangeArrowheads="1"/>
              </p:cNvSpPr>
              <p:nvPr/>
            </p:nvSpPr>
            <p:spPr bwMode="auto">
              <a:xfrm>
                <a:off x="10943722" y="2951440"/>
                <a:ext cx="1143818" cy="367482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solidFill>
                  <a:srgbClr val="92D05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72585"/>
                <a:r>
                  <a:rPr lang="en-US" sz="1000" dirty="0">
                    <a:solidFill>
                      <a:srgbClr val="002060"/>
                    </a:solidFill>
                    <a:cs typeface="Calibri" panose="020F0502020204030204" pitchFamily="34" charset="0"/>
                  </a:rPr>
                  <a:t>Name:</a:t>
                </a:r>
              </a:p>
              <a:p>
                <a:pPr defTabSz="872585"/>
                <a:r>
                  <a:rPr lang="en-US" sz="900" dirty="0">
                    <a:solidFill>
                      <a:srgbClr val="002060"/>
                    </a:solidFill>
                    <a:cs typeface="Calibri" panose="020F0502020204030204" pitchFamily="34" charset="0"/>
                  </a:rPr>
                  <a:t>Sidra Ehsan</a:t>
                </a:r>
              </a:p>
            </p:txBody>
          </p:sp>
        </p:grpSp>
      </p:grpSp>
      <p:grpSp>
        <p:nvGrpSpPr>
          <p:cNvPr id="117" name="Group 116"/>
          <p:cNvGrpSpPr/>
          <p:nvPr/>
        </p:nvGrpSpPr>
        <p:grpSpPr>
          <a:xfrm>
            <a:off x="7236749" y="1285252"/>
            <a:ext cx="2181620" cy="1270046"/>
            <a:chOff x="10212081" y="2523441"/>
            <a:chExt cx="1945994" cy="1240603"/>
          </a:xfrm>
        </p:grpSpPr>
        <p:sp>
          <p:nvSpPr>
            <p:cNvPr id="118" name="Rectangle 117"/>
            <p:cNvSpPr>
              <a:spLocks noChangeArrowheads="1"/>
            </p:cNvSpPr>
            <p:nvPr/>
          </p:nvSpPr>
          <p:spPr bwMode="auto">
            <a:xfrm>
              <a:off x="10212081" y="2523441"/>
              <a:ext cx="1945994" cy="309788"/>
            </a:xfrm>
            <a:prstGeom prst="rect">
              <a:avLst/>
            </a:prstGeom>
            <a:solidFill>
              <a:srgbClr val="0070C0"/>
            </a:solidFill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122191" tIns="61096" rIns="122191" bIns="61096" anchor="ctr"/>
            <a:lstStyle/>
            <a:p>
              <a:pPr algn="ctr" defTabSz="872585" eaLnBrk="0" hangingPunct="0"/>
              <a:r>
                <a:rPr lang="en-GB" sz="1500" dirty="0">
                  <a:solidFill>
                    <a:srgbClr val="FFFFFF"/>
                  </a:solidFill>
                  <a:latin typeface="Calibri" panose="020F0502020204030204" pitchFamily="34" charset="0"/>
                  <a:ea typeface="ヒラギノ角ゴ Pro W3" pitchFamily="1" charset="-128"/>
                  <a:cs typeface="Calibri" panose="020F0502020204030204" pitchFamily="34" charset="0"/>
                </a:rPr>
                <a:t>Site WR &amp; WT Champion</a:t>
              </a:r>
            </a:p>
          </p:txBody>
        </p:sp>
        <p:sp>
          <p:nvSpPr>
            <p:cNvPr id="119" name="Rectangle 118"/>
            <p:cNvSpPr>
              <a:spLocks noChangeArrowheads="1"/>
            </p:cNvSpPr>
            <p:nvPr/>
          </p:nvSpPr>
          <p:spPr bwMode="auto">
            <a:xfrm>
              <a:off x="10225613" y="2914680"/>
              <a:ext cx="1918930" cy="849364"/>
            </a:xfrm>
            <a:prstGeom prst="rect">
              <a:avLst/>
            </a:prstGeom>
            <a:noFill/>
            <a:ln w="25400" algn="ctr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lIns="122191" tIns="61096" rIns="122191" bIns="61096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72585" eaLnBrk="0" hangingPunct="0"/>
              <a:endParaRPr lang="en-GB" sz="1400" i="1" dirty="0">
                <a:solidFill>
                  <a:srgbClr val="1C1C1C"/>
                </a:solidFill>
                <a:ea typeface="ヒラギノ角ゴ Pro W3" pitchFamily="1" charset="-128"/>
                <a:cs typeface="Calibri" panose="020F0502020204030204" pitchFamily="34" charset="0"/>
              </a:endParaRPr>
            </a:p>
          </p:txBody>
        </p:sp>
        <p:sp>
          <p:nvSpPr>
            <p:cNvPr id="120" name="Rectangle 119"/>
            <p:cNvSpPr>
              <a:spLocks noChangeArrowheads="1"/>
            </p:cNvSpPr>
            <p:nvPr/>
          </p:nvSpPr>
          <p:spPr bwMode="auto">
            <a:xfrm>
              <a:off x="11013547" y="3347540"/>
              <a:ext cx="1073992" cy="372213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92D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72585"/>
              <a:r>
                <a:rPr lang="en-US" sz="1000" dirty="0">
                  <a:solidFill>
                    <a:srgbClr val="002060"/>
                  </a:solidFill>
                  <a:cs typeface="Calibri" panose="020F0502020204030204" pitchFamily="34" charset="0"/>
                </a:rPr>
                <a:t>Position:</a:t>
              </a:r>
            </a:p>
            <a:p>
              <a:pPr defTabSz="872585"/>
              <a:r>
                <a:rPr lang="en-US" sz="900" dirty="0">
                  <a:solidFill>
                    <a:srgbClr val="002060"/>
                  </a:solidFill>
                  <a:cs typeface="Calibri" panose="020F0502020204030204" pitchFamily="34" charset="0"/>
                </a:rPr>
                <a:t>Team Leader (Production)</a:t>
              </a:r>
            </a:p>
          </p:txBody>
        </p:sp>
        <p:sp>
          <p:nvSpPr>
            <p:cNvPr id="121" name="Rectangle 120"/>
            <p:cNvSpPr>
              <a:spLocks noChangeArrowheads="1"/>
            </p:cNvSpPr>
            <p:nvPr/>
          </p:nvSpPr>
          <p:spPr bwMode="auto">
            <a:xfrm>
              <a:off x="11013547" y="2951440"/>
              <a:ext cx="1073992" cy="37755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92D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72585"/>
              <a:r>
                <a:rPr lang="en-US" sz="1000" dirty="0">
                  <a:solidFill>
                    <a:srgbClr val="002060"/>
                  </a:solidFill>
                  <a:cs typeface="Calibri" panose="020F0502020204030204" pitchFamily="34" charset="0"/>
                </a:rPr>
                <a:t>Name:</a:t>
              </a:r>
            </a:p>
            <a:p>
              <a:pPr defTabSz="872585"/>
              <a:r>
                <a:rPr lang="en-US" sz="900" dirty="0">
                  <a:solidFill>
                    <a:srgbClr val="002060"/>
                  </a:solidFill>
                  <a:cs typeface="Calibri" panose="020F0502020204030204" pitchFamily="34" charset="0"/>
                </a:rPr>
                <a:t>Asma Altaf</a:t>
              </a: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2093177" y="1285252"/>
            <a:ext cx="2351673" cy="1270046"/>
            <a:chOff x="10212081" y="2523441"/>
            <a:chExt cx="1945994" cy="1240603"/>
          </a:xfrm>
        </p:grpSpPr>
        <p:sp>
          <p:nvSpPr>
            <p:cNvPr id="125" name="Rectangle 124"/>
            <p:cNvSpPr>
              <a:spLocks noChangeArrowheads="1"/>
            </p:cNvSpPr>
            <p:nvPr/>
          </p:nvSpPr>
          <p:spPr bwMode="auto">
            <a:xfrm>
              <a:off x="10212081" y="2523441"/>
              <a:ext cx="1945994" cy="309788"/>
            </a:xfrm>
            <a:prstGeom prst="rect">
              <a:avLst/>
            </a:prstGeom>
            <a:solidFill>
              <a:srgbClr val="0070C0"/>
            </a:solidFill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122191" tIns="61096" rIns="122191" bIns="61096" anchor="ctr"/>
            <a:lstStyle/>
            <a:p>
              <a:pPr algn="ctr" defTabSz="872585" eaLnBrk="0" hangingPunct="0"/>
              <a:r>
                <a:rPr lang="en-GB" sz="1500" dirty="0">
                  <a:solidFill>
                    <a:srgbClr val="FFFFFF"/>
                  </a:solidFill>
                  <a:latin typeface="Calibri" panose="020F0502020204030204" pitchFamily="34" charset="0"/>
                  <a:ea typeface="ヒラギノ角ゴ Pro W3" pitchFamily="1" charset="-128"/>
                  <a:cs typeface="Calibri" panose="020F0502020204030204" pitchFamily="34" charset="0"/>
                </a:rPr>
                <a:t>Legal Manager</a:t>
              </a:r>
            </a:p>
          </p:txBody>
        </p:sp>
        <p:sp>
          <p:nvSpPr>
            <p:cNvPr id="126" name="Rectangle 125"/>
            <p:cNvSpPr>
              <a:spLocks noChangeArrowheads="1"/>
            </p:cNvSpPr>
            <p:nvPr/>
          </p:nvSpPr>
          <p:spPr bwMode="auto">
            <a:xfrm>
              <a:off x="10225613" y="2914680"/>
              <a:ext cx="1918930" cy="849364"/>
            </a:xfrm>
            <a:prstGeom prst="rect">
              <a:avLst/>
            </a:prstGeom>
            <a:noFill/>
            <a:ln w="25400" algn="ctr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lIns="122191" tIns="61096" rIns="122191" bIns="61096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72585" eaLnBrk="0" hangingPunct="0"/>
              <a:endParaRPr lang="en-GB" sz="1400" i="1" dirty="0">
                <a:solidFill>
                  <a:srgbClr val="1C1C1C"/>
                </a:solidFill>
                <a:ea typeface="ヒラギノ角ゴ Pro W3" pitchFamily="1" charset="-128"/>
                <a:cs typeface="Calibri" panose="020F0502020204030204" pitchFamily="34" charset="0"/>
              </a:endParaRPr>
            </a:p>
          </p:txBody>
        </p:sp>
        <p:sp>
          <p:nvSpPr>
            <p:cNvPr id="127" name="Rectangle 126"/>
            <p:cNvSpPr>
              <a:spLocks noChangeArrowheads="1"/>
            </p:cNvSpPr>
            <p:nvPr/>
          </p:nvSpPr>
          <p:spPr bwMode="auto">
            <a:xfrm>
              <a:off x="10919481" y="3347540"/>
              <a:ext cx="1168058" cy="382304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92D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72585"/>
              <a:r>
                <a:rPr lang="en-US" sz="1000" dirty="0">
                  <a:solidFill>
                    <a:srgbClr val="002060"/>
                  </a:solidFill>
                  <a:cs typeface="Calibri" panose="020F0502020204030204" pitchFamily="34" charset="0"/>
                </a:rPr>
                <a:t>Position:</a:t>
              </a:r>
            </a:p>
            <a:p>
              <a:pPr defTabSz="872585"/>
              <a:r>
                <a:rPr lang="en-US" sz="900" dirty="0">
                  <a:solidFill>
                    <a:srgbClr val="002060"/>
                  </a:solidFill>
                  <a:cs typeface="Calibri" panose="020F0502020204030204" pitchFamily="34" charset="0"/>
                </a:rPr>
                <a:t>BSS-Safety &amp; Environment</a:t>
              </a:r>
            </a:p>
            <a:p>
              <a:pPr defTabSz="872585"/>
              <a:r>
                <a:rPr lang="en-US" sz="900" dirty="0">
                  <a:solidFill>
                    <a:srgbClr val="002060"/>
                  </a:solidFill>
                  <a:cs typeface="Calibri" panose="020F0502020204030204" pitchFamily="34" charset="0"/>
                </a:rPr>
                <a:t>Coordinator</a:t>
              </a:r>
            </a:p>
          </p:txBody>
        </p:sp>
        <p:sp>
          <p:nvSpPr>
            <p:cNvPr id="128" name="Rectangle 127"/>
            <p:cNvSpPr>
              <a:spLocks noChangeArrowheads="1"/>
            </p:cNvSpPr>
            <p:nvPr/>
          </p:nvSpPr>
          <p:spPr bwMode="auto">
            <a:xfrm>
              <a:off x="10920182" y="2951440"/>
              <a:ext cx="1167357" cy="375767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92D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72585"/>
              <a:r>
                <a:rPr lang="en-US" sz="1000" dirty="0">
                  <a:solidFill>
                    <a:srgbClr val="002060"/>
                  </a:solidFill>
                  <a:cs typeface="Calibri" panose="020F0502020204030204" pitchFamily="34" charset="0"/>
                </a:rPr>
                <a:t>Name:</a:t>
              </a:r>
            </a:p>
            <a:p>
              <a:pPr defTabSz="872585"/>
              <a:r>
                <a:rPr lang="en-US" sz="900" dirty="0">
                  <a:solidFill>
                    <a:srgbClr val="002060"/>
                  </a:solidFill>
                  <a:cs typeface="Calibri" panose="020F0502020204030204" pitchFamily="34" charset="0"/>
                </a:rPr>
                <a:t>Waqas Hussain</a:t>
              </a: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1441401" y="3065739"/>
            <a:ext cx="2181620" cy="1270046"/>
            <a:chOff x="10212081" y="2523441"/>
            <a:chExt cx="1945994" cy="1240603"/>
          </a:xfrm>
        </p:grpSpPr>
        <p:sp>
          <p:nvSpPr>
            <p:cNvPr id="132" name="Rectangle 131"/>
            <p:cNvSpPr>
              <a:spLocks noChangeArrowheads="1"/>
            </p:cNvSpPr>
            <p:nvPr/>
          </p:nvSpPr>
          <p:spPr bwMode="auto">
            <a:xfrm>
              <a:off x="10212081" y="2523441"/>
              <a:ext cx="1945994" cy="309788"/>
            </a:xfrm>
            <a:prstGeom prst="rect">
              <a:avLst/>
            </a:prstGeom>
            <a:solidFill>
              <a:srgbClr val="0070C0"/>
            </a:solidFill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122191" tIns="61096" rIns="122191" bIns="61096" anchor="ctr"/>
            <a:lstStyle/>
            <a:p>
              <a:pPr algn="ctr" defTabSz="872585" eaLnBrk="0" hangingPunct="0"/>
              <a:r>
                <a:rPr lang="en-GB" sz="1500" dirty="0">
                  <a:solidFill>
                    <a:srgbClr val="FFFFFF"/>
                  </a:solidFill>
                  <a:latin typeface="Calibri" panose="020F0502020204030204" pitchFamily="34" charset="0"/>
                  <a:ea typeface="ヒラギノ角ゴ Pro W3" pitchFamily="1" charset="-128"/>
                  <a:cs typeface="Calibri" panose="020F0502020204030204" pitchFamily="34" charset="0"/>
                </a:rPr>
                <a:t>HR Manager</a:t>
              </a:r>
            </a:p>
          </p:txBody>
        </p:sp>
        <p:sp>
          <p:nvSpPr>
            <p:cNvPr id="133" name="Rectangle 132"/>
            <p:cNvSpPr>
              <a:spLocks noChangeArrowheads="1"/>
            </p:cNvSpPr>
            <p:nvPr/>
          </p:nvSpPr>
          <p:spPr bwMode="auto">
            <a:xfrm>
              <a:off x="10225613" y="2914680"/>
              <a:ext cx="1918930" cy="849364"/>
            </a:xfrm>
            <a:prstGeom prst="rect">
              <a:avLst/>
            </a:prstGeom>
            <a:noFill/>
            <a:ln w="25400" algn="ctr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lIns="122191" tIns="61096" rIns="122191" bIns="61096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72585" eaLnBrk="0" hangingPunct="0"/>
              <a:endParaRPr lang="en-GB" sz="1400" i="1" dirty="0">
                <a:solidFill>
                  <a:srgbClr val="1C1C1C"/>
                </a:solidFill>
                <a:ea typeface="ヒラギノ角ゴ Pro W3" pitchFamily="1" charset="-128"/>
                <a:cs typeface="Calibri" panose="020F0502020204030204" pitchFamily="34" charset="0"/>
              </a:endParaRPr>
            </a:p>
          </p:txBody>
        </p:sp>
        <p:sp>
          <p:nvSpPr>
            <p:cNvPr id="134" name="Rectangle 133"/>
            <p:cNvSpPr>
              <a:spLocks noChangeArrowheads="1"/>
            </p:cNvSpPr>
            <p:nvPr/>
          </p:nvSpPr>
          <p:spPr bwMode="auto">
            <a:xfrm>
              <a:off x="11013547" y="3347540"/>
              <a:ext cx="1073992" cy="372213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92D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72585"/>
              <a:r>
                <a:rPr lang="en-US" sz="1000" dirty="0">
                  <a:solidFill>
                    <a:srgbClr val="002060"/>
                  </a:solidFill>
                  <a:cs typeface="Calibri" panose="020F0502020204030204" pitchFamily="34" charset="0"/>
                </a:rPr>
                <a:t>Position:</a:t>
              </a:r>
            </a:p>
            <a:p>
              <a:pPr defTabSz="872585"/>
              <a:r>
                <a:rPr lang="en-US" sz="900" dirty="0">
                  <a:solidFill>
                    <a:srgbClr val="002060"/>
                  </a:solidFill>
                  <a:cs typeface="Calibri" panose="020F0502020204030204" pitchFamily="34" charset="0"/>
                </a:rPr>
                <a:t>HR Manager</a:t>
              </a:r>
            </a:p>
          </p:txBody>
        </p:sp>
        <p:sp>
          <p:nvSpPr>
            <p:cNvPr id="135" name="Rectangle 134"/>
            <p:cNvSpPr>
              <a:spLocks noChangeArrowheads="1"/>
            </p:cNvSpPr>
            <p:nvPr/>
          </p:nvSpPr>
          <p:spPr bwMode="auto">
            <a:xfrm>
              <a:off x="11013547" y="2951440"/>
              <a:ext cx="1073992" cy="37755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92D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72585"/>
              <a:r>
                <a:rPr lang="en-US" sz="1000" dirty="0">
                  <a:solidFill>
                    <a:srgbClr val="002060"/>
                  </a:solidFill>
                  <a:cs typeface="Calibri" panose="020F0502020204030204" pitchFamily="34" charset="0"/>
                </a:rPr>
                <a:t>Name:</a:t>
              </a:r>
            </a:p>
            <a:p>
              <a:pPr defTabSz="872585"/>
              <a:r>
                <a:rPr lang="en-US" sz="900" dirty="0">
                  <a:solidFill>
                    <a:srgbClr val="002060"/>
                  </a:solidFill>
                  <a:cs typeface="Calibri" panose="020F0502020204030204" pitchFamily="34" charset="0"/>
                </a:rPr>
                <a:t>Fiza Shadab</a:t>
              </a: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1038343" y="4548978"/>
            <a:ext cx="2181620" cy="1270046"/>
            <a:chOff x="10212081" y="2523441"/>
            <a:chExt cx="1945994" cy="1240603"/>
          </a:xfrm>
        </p:grpSpPr>
        <p:sp>
          <p:nvSpPr>
            <p:cNvPr id="139" name="Rectangle 138"/>
            <p:cNvSpPr>
              <a:spLocks noChangeArrowheads="1"/>
            </p:cNvSpPr>
            <p:nvPr/>
          </p:nvSpPr>
          <p:spPr bwMode="auto">
            <a:xfrm>
              <a:off x="10212081" y="2523441"/>
              <a:ext cx="1945994" cy="309788"/>
            </a:xfrm>
            <a:prstGeom prst="rect">
              <a:avLst/>
            </a:prstGeom>
            <a:solidFill>
              <a:srgbClr val="0070C0"/>
            </a:solidFill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122191" tIns="61096" rIns="122191" bIns="61096" anchor="ctr"/>
            <a:lstStyle/>
            <a:p>
              <a:pPr algn="ctr" defTabSz="872585" eaLnBrk="0" hangingPunct="0"/>
              <a:r>
                <a:rPr lang="en-GB" sz="1400" dirty="0">
                  <a:solidFill>
                    <a:srgbClr val="FFFFFF"/>
                  </a:solidFill>
                  <a:latin typeface="Calibri" panose="020F0502020204030204" pitchFamily="34" charset="0"/>
                  <a:ea typeface="ヒラギノ角ゴ Pro W3" pitchFamily="1" charset="-128"/>
                  <a:cs typeface="Calibri" panose="020F0502020204030204" pitchFamily="34" charset="0"/>
                </a:rPr>
                <a:t>Corp. Public Affairs</a:t>
              </a:r>
            </a:p>
          </p:txBody>
        </p:sp>
        <p:sp>
          <p:nvSpPr>
            <p:cNvPr id="140" name="Rectangle 139"/>
            <p:cNvSpPr>
              <a:spLocks noChangeArrowheads="1"/>
            </p:cNvSpPr>
            <p:nvPr/>
          </p:nvSpPr>
          <p:spPr bwMode="auto">
            <a:xfrm>
              <a:off x="10225613" y="2914680"/>
              <a:ext cx="1918930" cy="849364"/>
            </a:xfrm>
            <a:prstGeom prst="rect">
              <a:avLst/>
            </a:prstGeom>
            <a:noFill/>
            <a:ln w="25400" algn="ctr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lIns="122191" tIns="61096" rIns="122191" bIns="61096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72585" eaLnBrk="0" hangingPunct="0"/>
              <a:endParaRPr lang="en-GB" sz="1400" i="1" dirty="0">
                <a:solidFill>
                  <a:srgbClr val="1C1C1C"/>
                </a:solidFill>
                <a:ea typeface="ヒラギノ角ゴ Pro W3" pitchFamily="1" charset="-128"/>
                <a:cs typeface="Calibri" panose="020F0502020204030204" pitchFamily="34" charset="0"/>
              </a:endParaRPr>
            </a:p>
          </p:txBody>
        </p:sp>
        <p:sp>
          <p:nvSpPr>
            <p:cNvPr id="141" name="Rectangle 140"/>
            <p:cNvSpPr>
              <a:spLocks noChangeArrowheads="1"/>
            </p:cNvSpPr>
            <p:nvPr/>
          </p:nvSpPr>
          <p:spPr bwMode="auto">
            <a:xfrm>
              <a:off x="11013547" y="3347540"/>
              <a:ext cx="1073992" cy="372213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92D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72585"/>
              <a:r>
                <a:rPr lang="en-US" sz="1000" dirty="0">
                  <a:solidFill>
                    <a:srgbClr val="002060"/>
                  </a:solidFill>
                  <a:cs typeface="Calibri" panose="020F0502020204030204" pitchFamily="34" charset="0"/>
                </a:rPr>
                <a:t>Position:</a:t>
              </a:r>
            </a:p>
            <a:p>
              <a:pPr defTabSz="872585"/>
              <a:r>
                <a:rPr lang="en-US" sz="900" dirty="0">
                  <a:solidFill>
                    <a:srgbClr val="002060"/>
                  </a:solidFill>
                  <a:cs typeface="Calibri" panose="020F0502020204030204" pitchFamily="34" charset="0"/>
                </a:rPr>
                <a:t>Assistant Manager </a:t>
              </a:r>
            </a:p>
            <a:p>
              <a:pPr defTabSz="872585"/>
              <a:r>
                <a:rPr lang="en-US" sz="900" dirty="0">
                  <a:solidFill>
                    <a:srgbClr val="002060"/>
                  </a:solidFill>
                  <a:cs typeface="Calibri" panose="020F0502020204030204" pitchFamily="34" charset="0"/>
                </a:rPr>
                <a:t>Public Affairs</a:t>
              </a:r>
            </a:p>
          </p:txBody>
        </p:sp>
        <p:sp>
          <p:nvSpPr>
            <p:cNvPr id="142" name="Rectangle 141"/>
            <p:cNvSpPr>
              <a:spLocks noChangeArrowheads="1"/>
            </p:cNvSpPr>
            <p:nvPr/>
          </p:nvSpPr>
          <p:spPr bwMode="auto">
            <a:xfrm>
              <a:off x="11013547" y="2951440"/>
              <a:ext cx="1073992" cy="37755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92D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72585"/>
              <a:r>
                <a:rPr lang="en-US" sz="1000" dirty="0">
                  <a:solidFill>
                    <a:srgbClr val="002060"/>
                  </a:solidFill>
                  <a:cs typeface="Calibri" panose="020F0502020204030204" pitchFamily="34" charset="0"/>
                </a:rPr>
                <a:t>Name:</a:t>
              </a:r>
            </a:p>
            <a:p>
              <a:pPr defTabSz="872585"/>
              <a:r>
                <a:rPr lang="en-US" sz="900" dirty="0">
                  <a:solidFill>
                    <a:srgbClr val="002060"/>
                  </a:solidFill>
                  <a:cs typeface="Calibri" panose="020F0502020204030204" pitchFamily="34" charset="0"/>
                </a:rPr>
                <a:t>Maryam Khalid</a:t>
              </a:r>
            </a:p>
          </p:txBody>
        </p:sp>
      </p:grpSp>
      <p:grpSp>
        <p:nvGrpSpPr>
          <p:cNvPr id="145" name="Group 144"/>
          <p:cNvGrpSpPr/>
          <p:nvPr/>
        </p:nvGrpSpPr>
        <p:grpSpPr>
          <a:xfrm>
            <a:off x="3487926" y="5401589"/>
            <a:ext cx="2181620" cy="1270046"/>
            <a:chOff x="10212081" y="2523441"/>
            <a:chExt cx="1945994" cy="1240603"/>
          </a:xfrm>
        </p:grpSpPr>
        <p:sp>
          <p:nvSpPr>
            <p:cNvPr id="146" name="Rectangle 145"/>
            <p:cNvSpPr>
              <a:spLocks noChangeArrowheads="1"/>
            </p:cNvSpPr>
            <p:nvPr/>
          </p:nvSpPr>
          <p:spPr bwMode="auto">
            <a:xfrm>
              <a:off x="10212081" y="2523441"/>
              <a:ext cx="1945994" cy="309788"/>
            </a:xfrm>
            <a:prstGeom prst="rect">
              <a:avLst/>
            </a:prstGeom>
            <a:solidFill>
              <a:srgbClr val="0070C0"/>
            </a:solidFill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122191" tIns="61096" rIns="122191" bIns="61096" anchor="ctr"/>
            <a:lstStyle/>
            <a:p>
              <a:pPr algn="ctr" defTabSz="872585" eaLnBrk="0" hangingPunct="0"/>
              <a:r>
                <a:rPr lang="en-GB" sz="1400" dirty="0">
                  <a:solidFill>
                    <a:srgbClr val="FFFFFF"/>
                  </a:solidFill>
                  <a:latin typeface="Calibri" panose="020F0502020204030204" pitchFamily="34" charset="0"/>
                  <a:ea typeface="ヒラギノ角ゴ Pro W3" pitchFamily="1" charset="-128"/>
                  <a:cs typeface="Calibri" panose="020F0502020204030204" pitchFamily="34" charset="0"/>
                </a:rPr>
                <a:t>Factory Controller</a:t>
              </a:r>
            </a:p>
          </p:txBody>
        </p:sp>
        <p:sp>
          <p:nvSpPr>
            <p:cNvPr id="147" name="Rectangle 146"/>
            <p:cNvSpPr>
              <a:spLocks noChangeArrowheads="1"/>
            </p:cNvSpPr>
            <p:nvPr/>
          </p:nvSpPr>
          <p:spPr bwMode="auto">
            <a:xfrm>
              <a:off x="10225613" y="2914680"/>
              <a:ext cx="1918930" cy="849364"/>
            </a:xfrm>
            <a:prstGeom prst="rect">
              <a:avLst/>
            </a:prstGeom>
            <a:noFill/>
            <a:ln w="25400" algn="ctr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lIns="122191" tIns="61096" rIns="122191" bIns="61096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72585" eaLnBrk="0" hangingPunct="0"/>
              <a:endParaRPr lang="en-GB" sz="1400" i="1" dirty="0">
                <a:solidFill>
                  <a:srgbClr val="1C1C1C"/>
                </a:solidFill>
                <a:ea typeface="ヒラギノ角ゴ Pro W3" pitchFamily="1" charset="-128"/>
                <a:cs typeface="Calibri" panose="020F0502020204030204" pitchFamily="34" charset="0"/>
              </a:endParaRPr>
            </a:p>
          </p:txBody>
        </p:sp>
        <p:sp>
          <p:nvSpPr>
            <p:cNvPr id="148" name="Rectangle 147"/>
            <p:cNvSpPr>
              <a:spLocks noChangeArrowheads="1"/>
            </p:cNvSpPr>
            <p:nvPr/>
          </p:nvSpPr>
          <p:spPr bwMode="auto">
            <a:xfrm>
              <a:off x="11013547" y="3347540"/>
              <a:ext cx="1073992" cy="372213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92D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72585"/>
              <a:r>
                <a:rPr lang="en-US" sz="1000" dirty="0">
                  <a:solidFill>
                    <a:srgbClr val="002060"/>
                  </a:solidFill>
                  <a:cs typeface="Calibri" panose="020F0502020204030204" pitchFamily="34" charset="0"/>
                </a:rPr>
                <a:t>Position:</a:t>
              </a:r>
            </a:p>
            <a:p>
              <a:pPr defTabSz="872585"/>
              <a:r>
                <a:rPr lang="en-US" sz="900" dirty="0">
                  <a:solidFill>
                    <a:srgbClr val="002060"/>
                  </a:solidFill>
                  <a:cs typeface="Calibri" panose="020F0502020204030204" pitchFamily="34" charset="0"/>
                </a:rPr>
                <a:t>F&amp;C Manager</a:t>
              </a:r>
            </a:p>
          </p:txBody>
        </p:sp>
        <p:sp>
          <p:nvSpPr>
            <p:cNvPr id="149" name="Rectangle 148"/>
            <p:cNvSpPr>
              <a:spLocks noChangeArrowheads="1"/>
            </p:cNvSpPr>
            <p:nvPr/>
          </p:nvSpPr>
          <p:spPr bwMode="auto">
            <a:xfrm>
              <a:off x="11013547" y="2951440"/>
              <a:ext cx="1073992" cy="37755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92D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72585"/>
              <a:r>
                <a:rPr lang="en-US" sz="1000" dirty="0">
                  <a:solidFill>
                    <a:srgbClr val="002060"/>
                  </a:solidFill>
                  <a:cs typeface="Calibri" panose="020F0502020204030204" pitchFamily="34" charset="0"/>
                </a:rPr>
                <a:t>Name:</a:t>
              </a:r>
            </a:p>
            <a:p>
              <a:pPr defTabSz="872585"/>
              <a:r>
                <a:rPr lang="en-US" sz="900" dirty="0">
                  <a:solidFill>
                    <a:srgbClr val="002060"/>
                  </a:solidFill>
                  <a:cs typeface="Calibri" panose="020F0502020204030204" pitchFamily="34" charset="0"/>
                </a:rPr>
                <a:t>Adeel Iqbal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423081" y="4599160"/>
            <a:ext cx="2441424" cy="1270046"/>
            <a:chOff x="8456201" y="5385834"/>
            <a:chExt cx="2441424" cy="1270046"/>
          </a:xfrm>
        </p:grpSpPr>
        <p:pic>
          <p:nvPicPr>
            <p:cNvPr id="109" name="Picture 10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76" t="8283" r="21486" b="37777"/>
            <a:stretch/>
          </p:blipFill>
          <p:spPr>
            <a:xfrm>
              <a:off x="8571913" y="5820515"/>
              <a:ext cx="764434" cy="76181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292100" dist="139700" dir="2700000" algn="tl" rotWithShape="0">
                <a:srgbClr val="333333">
                  <a:alpha val="64999"/>
                </a:srgbClr>
              </a:outerShdw>
            </a:effectLst>
          </p:spPr>
        </p:pic>
        <p:grpSp>
          <p:nvGrpSpPr>
            <p:cNvPr id="154" name="Group 153"/>
            <p:cNvGrpSpPr/>
            <p:nvPr/>
          </p:nvGrpSpPr>
          <p:grpSpPr>
            <a:xfrm>
              <a:off x="8456201" y="5385834"/>
              <a:ext cx="2441424" cy="1270046"/>
              <a:chOff x="10212081" y="2523441"/>
              <a:chExt cx="1945994" cy="1240603"/>
            </a:xfrm>
          </p:grpSpPr>
          <p:sp>
            <p:nvSpPr>
              <p:cNvPr id="155" name="Rectangle 154"/>
              <p:cNvSpPr>
                <a:spLocks noChangeArrowheads="1"/>
              </p:cNvSpPr>
              <p:nvPr/>
            </p:nvSpPr>
            <p:spPr bwMode="auto">
              <a:xfrm>
                <a:off x="10212081" y="2523441"/>
                <a:ext cx="1945994" cy="309788"/>
              </a:xfrm>
              <a:prstGeom prst="rect">
                <a:avLst/>
              </a:prstGeom>
              <a:solidFill>
                <a:srgbClr val="0070C0"/>
              </a:solidFill>
              <a:ln w="9525" algn="ctr">
                <a:noFill/>
                <a:miter lim="800000"/>
                <a:headEnd/>
                <a:tailEnd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lIns="122191" tIns="61096" rIns="122191" bIns="61096" anchor="ctr"/>
              <a:lstStyle/>
              <a:p>
                <a:pPr algn="ctr" defTabSz="872585" eaLnBrk="0" hangingPunct="0"/>
                <a:r>
                  <a:rPr lang="en-GB" sz="1400" dirty="0">
                    <a:solidFill>
                      <a:srgbClr val="FFFFFF"/>
                    </a:solidFill>
                    <a:latin typeface="Calibri" panose="020F0502020204030204" pitchFamily="34" charset="0"/>
                    <a:ea typeface="ヒラギノ角ゴ Pro W3" pitchFamily="1" charset="-128"/>
                    <a:cs typeface="Calibri" panose="020F0502020204030204" pitchFamily="34" charset="0"/>
                  </a:rPr>
                  <a:t>Public Affairs</a:t>
                </a:r>
              </a:p>
            </p:txBody>
          </p:sp>
          <p:sp>
            <p:nvSpPr>
              <p:cNvPr id="156" name="Rectangle 155"/>
              <p:cNvSpPr>
                <a:spLocks noChangeArrowheads="1"/>
              </p:cNvSpPr>
              <p:nvPr/>
            </p:nvSpPr>
            <p:spPr bwMode="auto">
              <a:xfrm>
                <a:off x="10225613" y="2914680"/>
                <a:ext cx="1918930" cy="849364"/>
              </a:xfrm>
              <a:prstGeom prst="rect">
                <a:avLst/>
              </a:prstGeom>
              <a:noFill/>
              <a:ln w="25400" algn="ctr">
                <a:solidFill>
                  <a:schemeClr val="accent1">
                    <a:lumMod val="75000"/>
                  </a:schemeClr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chemeClr val="bg2"/>
                </a:outerShdw>
              </a:effectLst>
            </p:spPr>
            <p:txBody>
              <a:bodyPr wrap="none" lIns="122191" tIns="61096" rIns="122191" bIns="61096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72585" eaLnBrk="0" hangingPunct="0"/>
                <a:endParaRPr lang="en-GB" sz="1400" i="1" dirty="0">
                  <a:solidFill>
                    <a:srgbClr val="1C1C1C"/>
                  </a:solidFill>
                  <a:ea typeface="ヒラギノ角ゴ Pro W3" pitchFamily="1" charset="-128"/>
                  <a:cs typeface="Calibri" panose="020F0502020204030204" pitchFamily="34" charset="0"/>
                </a:endParaRPr>
              </a:p>
            </p:txBody>
          </p:sp>
          <p:sp>
            <p:nvSpPr>
              <p:cNvPr id="159" name="Rectangle 158"/>
              <p:cNvSpPr>
                <a:spLocks noChangeArrowheads="1"/>
              </p:cNvSpPr>
              <p:nvPr/>
            </p:nvSpPr>
            <p:spPr bwMode="auto">
              <a:xfrm>
                <a:off x="11013547" y="3347540"/>
                <a:ext cx="1073992" cy="372213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solidFill>
                  <a:srgbClr val="92D05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72585"/>
                <a:r>
                  <a:rPr lang="en-US" sz="1000" dirty="0">
                    <a:solidFill>
                      <a:srgbClr val="002060"/>
                    </a:solidFill>
                    <a:cs typeface="Calibri" panose="020F0502020204030204" pitchFamily="34" charset="0"/>
                  </a:rPr>
                  <a:t>Position:</a:t>
                </a:r>
              </a:p>
              <a:p>
                <a:pPr defTabSz="872585"/>
                <a:r>
                  <a:rPr lang="en-US" sz="900" dirty="0">
                    <a:solidFill>
                      <a:srgbClr val="002060"/>
                    </a:solidFill>
                    <a:cs typeface="Calibri" panose="020F0502020204030204" pitchFamily="34" charset="0"/>
                  </a:rPr>
                  <a:t>Public Affairs Mgr.-South</a:t>
                </a:r>
              </a:p>
            </p:txBody>
          </p:sp>
          <p:sp>
            <p:nvSpPr>
              <p:cNvPr id="160" name="Rectangle 159"/>
              <p:cNvSpPr>
                <a:spLocks noChangeArrowheads="1"/>
              </p:cNvSpPr>
              <p:nvPr/>
            </p:nvSpPr>
            <p:spPr bwMode="auto">
              <a:xfrm>
                <a:off x="11013547" y="2951440"/>
                <a:ext cx="1073992" cy="377550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solidFill>
                  <a:srgbClr val="92D05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72585"/>
                <a:r>
                  <a:rPr lang="en-US" sz="1000" dirty="0">
                    <a:solidFill>
                      <a:srgbClr val="002060"/>
                    </a:solidFill>
                    <a:cs typeface="Calibri" panose="020F0502020204030204" pitchFamily="34" charset="0"/>
                  </a:rPr>
                  <a:t>Name:</a:t>
                </a:r>
              </a:p>
              <a:p>
                <a:pPr defTabSz="872585"/>
                <a:r>
                  <a:rPr lang="en-US" sz="900" dirty="0" err="1">
                    <a:solidFill>
                      <a:srgbClr val="002060"/>
                    </a:solidFill>
                    <a:cs typeface="Calibri" panose="020F0502020204030204" pitchFamily="34" charset="0"/>
                  </a:rPr>
                  <a:t>Rahat</a:t>
                </a:r>
                <a:r>
                  <a:rPr lang="en-US" sz="900" dirty="0">
                    <a:solidFill>
                      <a:srgbClr val="002060"/>
                    </a:solidFill>
                    <a:cs typeface="Calibri" panose="020F0502020204030204" pitchFamily="34" charset="0"/>
                  </a:rPr>
                  <a:t> Hussain</a:t>
                </a:r>
              </a:p>
            </p:txBody>
          </p:sp>
        </p:grpSp>
      </p:grpSp>
      <p:grpSp>
        <p:nvGrpSpPr>
          <p:cNvPr id="163" name="Group 162"/>
          <p:cNvGrpSpPr/>
          <p:nvPr/>
        </p:nvGrpSpPr>
        <p:grpSpPr>
          <a:xfrm>
            <a:off x="7774731" y="3062128"/>
            <a:ext cx="2272352" cy="1270046"/>
            <a:chOff x="10212081" y="2523441"/>
            <a:chExt cx="1945994" cy="1240603"/>
          </a:xfrm>
        </p:grpSpPr>
        <p:sp>
          <p:nvSpPr>
            <p:cNvPr id="164" name="Rectangle 163"/>
            <p:cNvSpPr>
              <a:spLocks noChangeArrowheads="1"/>
            </p:cNvSpPr>
            <p:nvPr/>
          </p:nvSpPr>
          <p:spPr bwMode="auto">
            <a:xfrm>
              <a:off x="10212081" y="2523441"/>
              <a:ext cx="1945994" cy="309788"/>
            </a:xfrm>
            <a:prstGeom prst="rect">
              <a:avLst/>
            </a:prstGeom>
            <a:solidFill>
              <a:srgbClr val="0070C0"/>
            </a:solidFill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122191" tIns="61096" rIns="122191" bIns="61096" anchor="ctr"/>
            <a:lstStyle/>
            <a:p>
              <a:pPr algn="ctr" defTabSz="872585" eaLnBrk="0" hangingPunct="0"/>
              <a:r>
                <a:rPr lang="en-GB" sz="1500" dirty="0">
                  <a:solidFill>
                    <a:srgbClr val="FFFFFF"/>
                  </a:solidFill>
                  <a:latin typeface="Calibri" panose="020F0502020204030204" pitchFamily="34" charset="0"/>
                  <a:ea typeface="ヒラギノ角ゴ Pro W3" pitchFamily="1" charset="-128"/>
                  <a:cs typeface="Calibri" panose="020F0502020204030204" pitchFamily="34" charset="0"/>
                </a:rPr>
                <a:t>AWS Coach</a:t>
              </a:r>
            </a:p>
          </p:txBody>
        </p:sp>
        <p:sp>
          <p:nvSpPr>
            <p:cNvPr id="165" name="Rectangle 164"/>
            <p:cNvSpPr>
              <a:spLocks noChangeArrowheads="1"/>
            </p:cNvSpPr>
            <p:nvPr/>
          </p:nvSpPr>
          <p:spPr bwMode="auto">
            <a:xfrm>
              <a:off x="10225613" y="2914680"/>
              <a:ext cx="1918930" cy="849364"/>
            </a:xfrm>
            <a:prstGeom prst="rect">
              <a:avLst/>
            </a:prstGeom>
            <a:noFill/>
            <a:ln w="25400" algn="ctr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lIns="122191" tIns="61096" rIns="122191" bIns="61096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72585" eaLnBrk="0" hangingPunct="0"/>
              <a:endParaRPr lang="en-GB" sz="1400" i="1" dirty="0">
                <a:solidFill>
                  <a:srgbClr val="1C1C1C"/>
                </a:solidFill>
                <a:ea typeface="ヒラギノ角ゴ Pro W3" pitchFamily="1" charset="-128"/>
                <a:cs typeface="Calibri" panose="020F0502020204030204" pitchFamily="34" charset="0"/>
              </a:endParaRPr>
            </a:p>
          </p:txBody>
        </p:sp>
        <p:sp>
          <p:nvSpPr>
            <p:cNvPr id="166" name="Rectangle 165"/>
            <p:cNvSpPr>
              <a:spLocks noChangeArrowheads="1"/>
            </p:cNvSpPr>
            <p:nvPr/>
          </p:nvSpPr>
          <p:spPr bwMode="auto">
            <a:xfrm>
              <a:off x="11013547" y="3347540"/>
              <a:ext cx="1073992" cy="372213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92D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72585"/>
              <a:r>
                <a:rPr lang="en-US" sz="1000" dirty="0">
                  <a:solidFill>
                    <a:srgbClr val="002060"/>
                  </a:solidFill>
                  <a:cs typeface="Calibri" panose="020F0502020204030204" pitchFamily="34" charset="0"/>
                </a:rPr>
                <a:t>Position:</a:t>
              </a:r>
            </a:p>
            <a:p>
              <a:pPr defTabSz="872585"/>
              <a:r>
                <a:rPr lang="en-US" sz="900" dirty="0">
                  <a:solidFill>
                    <a:srgbClr val="002060"/>
                  </a:solidFill>
                  <a:cs typeface="Calibri" panose="020F0502020204030204" pitchFamily="34" charset="0"/>
                </a:rPr>
                <a:t>Factory Engineer</a:t>
              </a:r>
            </a:p>
          </p:txBody>
        </p:sp>
        <p:sp>
          <p:nvSpPr>
            <p:cNvPr id="167" name="Rectangle 166"/>
            <p:cNvSpPr>
              <a:spLocks noChangeArrowheads="1"/>
            </p:cNvSpPr>
            <p:nvPr/>
          </p:nvSpPr>
          <p:spPr bwMode="auto">
            <a:xfrm>
              <a:off x="11013547" y="2951440"/>
              <a:ext cx="1073992" cy="37755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92D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72585"/>
              <a:r>
                <a:rPr lang="en-US" sz="1000" dirty="0">
                  <a:solidFill>
                    <a:srgbClr val="002060"/>
                  </a:solidFill>
                  <a:cs typeface="Calibri" panose="020F0502020204030204" pitchFamily="34" charset="0"/>
                </a:rPr>
                <a:t>Name:</a:t>
              </a:r>
            </a:p>
            <a:p>
              <a:pPr defTabSz="872585"/>
              <a:r>
                <a:rPr lang="en-US" sz="900" dirty="0">
                  <a:solidFill>
                    <a:srgbClr val="002060"/>
                  </a:solidFill>
                  <a:cs typeface="Calibri" panose="020F0502020204030204" pitchFamily="34" charset="0"/>
                </a:rPr>
                <a:t>M. Hanif</a:t>
              </a:r>
            </a:p>
          </p:txBody>
        </p:sp>
      </p:grpSp>
      <p:pic>
        <p:nvPicPr>
          <p:cNvPr id="168" name="Picture 16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14" b="24952"/>
          <a:stretch/>
        </p:blipFill>
        <p:spPr>
          <a:xfrm>
            <a:off x="2203857" y="1737531"/>
            <a:ext cx="727750" cy="7827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75" name="Picture 174">
            <a:extLst>
              <a:ext uri="{FF2B5EF4-FFF2-40B4-BE49-F238E27FC236}">
                <a16:creationId xmlns:a16="http://schemas.microsoft.com/office/drawing/2014/main" id="{7A2BFA28-4CE3-41D6-8E66-BF54C70F0CB5}"/>
              </a:ext>
            </a:extLst>
          </p:cNvPr>
          <p:cNvPicPr/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946" t="28883" r="49195" b="27367"/>
          <a:stretch/>
        </p:blipFill>
        <p:spPr bwMode="auto">
          <a:xfrm rot="5400000">
            <a:off x="7871903" y="3491017"/>
            <a:ext cx="757335" cy="8146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</p:spPr>
      </p:pic>
      <p:grpSp>
        <p:nvGrpSpPr>
          <p:cNvPr id="170" name="Group 169"/>
          <p:cNvGrpSpPr/>
          <p:nvPr/>
        </p:nvGrpSpPr>
        <p:grpSpPr>
          <a:xfrm>
            <a:off x="9829703" y="1665323"/>
            <a:ext cx="2272352" cy="1270046"/>
            <a:chOff x="10212081" y="2523441"/>
            <a:chExt cx="1945994" cy="1240603"/>
          </a:xfrm>
        </p:grpSpPr>
        <p:sp>
          <p:nvSpPr>
            <p:cNvPr id="171" name="Rectangle 170"/>
            <p:cNvSpPr>
              <a:spLocks noChangeArrowheads="1"/>
            </p:cNvSpPr>
            <p:nvPr/>
          </p:nvSpPr>
          <p:spPr bwMode="auto">
            <a:xfrm>
              <a:off x="10212081" y="2523441"/>
              <a:ext cx="1945994" cy="309788"/>
            </a:xfrm>
            <a:prstGeom prst="rect">
              <a:avLst/>
            </a:prstGeom>
            <a:solidFill>
              <a:srgbClr val="0070C0"/>
            </a:solidFill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122191" tIns="61096" rIns="122191" bIns="61096" anchor="ctr"/>
            <a:lstStyle/>
            <a:p>
              <a:pPr algn="ctr" defTabSz="872585" eaLnBrk="0" hangingPunct="0"/>
              <a:r>
                <a:rPr lang="en-GB" b="1" dirty="0">
                  <a:solidFill>
                    <a:srgbClr val="FFFF00"/>
                  </a:solidFill>
                  <a:latin typeface="Calibri" panose="020F0502020204030204" pitchFamily="34" charset="0"/>
                  <a:ea typeface="ヒラギノ角ゴ Pro W3" pitchFamily="1" charset="-128"/>
                  <a:cs typeface="Calibri" panose="020F0502020204030204" pitchFamily="34" charset="0"/>
                </a:rPr>
                <a:t>AWS Sponsor</a:t>
              </a:r>
            </a:p>
          </p:txBody>
        </p:sp>
        <p:sp>
          <p:nvSpPr>
            <p:cNvPr id="172" name="Rectangle 171"/>
            <p:cNvSpPr>
              <a:spLocks noChangeArrowheads="1"/>
            </p:cNvSpPr>
            <p:nvPr/>
          </p:nvSpPr>
          <p:spPr bwMode="auto">
            <a:xfrm>
              <a:off x="10225613" y="2914680"/>
              <a:ext cx="1918930" cy="849364"/>
            </a:xfrm>
            <a:prstGeom prst="rect">
              <a:avLst/>
            </a:prstGeom>
            <a:noFill/>
            <a:ln w="25400" algn="ctr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lIns="122191" tIns="61096" rIns="122191" bIns="61096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72585" eaLnBrk="0" hangingPunct="0"/>
              <a:endParaRPr lang="en-GB" sz="1400" i="1" dirty="0">
                <a:solidFill>
                  <a:srgbClr val="1C1C1C"/>
                </a:solidFill>
                <a:ea typeface="ヒラギノ角ゴ Pro W3" pitchFamily="1" charset="-128"/>
                <a:cs typeface="Calibri" panose="020F0502020204030204" pitchFamily="34" charset="0"/>
              </a:endParaRPr>
            </a:p>
          </p:txBody>
        </p:sp>
        <p:sp>
          <p:nvSpPr>
            <p:cNvPr id="173" name="Rectangle 172"/>
            <p:cNvSpPr>
              <a:spLocks noChangeArrowheads="1"/>
            </p:cNvSpPr>
            <p:nvPr/>
          </p:nvSpPr>
          <p:spPr bwMode="auto">
            <a:xfrm>
              <a:off x="11013547" y="3347540"/>
              <a:ext cx="1073992" cy="416504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92D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72585"/>
              <a:r>
                <a:rPr lang="en-US" sz="850" dirty="0">
                  <a:solidFill>
                    <a:srgbClr val="002060"/>
                  </a:solidFill>
                  <a:cs typeface="Calibri" panose="020F0502020204030204" pitchFamily="34" charset="0"/>
                </a:rPr>
                <a:t>Position:</a:t>
              </a:r>
            </a:p>
            <a:p>
              <a:pPr defTabSz="872585"/>
              <a:r>
                <a:rPr lang="en-US" sz="850" dirty="0">
                  <a:solidFill>
                    <a:srgbClr val="002060"/>
                  </a:solidFill>
                  <a:cs typeface="Calibri" panose="020F0502020204030204" pitchFamily="34" charset="0"/>
                </a:rPr>
                <a:t>Factory Manager</a:t>
              </a:r>
            </a:p>
          </p:txBody>
        </p:sp>
        <p:sp>
          <p:nvSpPr>
            <p:cNvPr id="174" name="Rectangle 173"/>
            <p:cNvSpPr>
              <a:spLocks noChangeArrowheads="1"/>
            </p:cNvSpPr>
            <p:nvPr/>
          </p:nvSpPr>
          <p:spPr bwMode="auto">
            <a:xfrm>
              <a:off x="11013547" y="2951440"/>
              <a:ext cx="1073992" cy="37755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92D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72585"/>
              <a:r>
                <a:rPr lang="en-US" sz="1000" dirty="0">
                  <a:solidFill>
                    <a:srgbClr val="002060"/>
                  </a:solidFill>
                  <a:cs typeface="Calibri" panose="020F0502020204030204" pitchFamily="34" charset="0"/>
                </a:rPr>
                <a:t>Name:</a:t>
              </a:r>
            </a:p>
            <a:p>
              <a:pPr defTabSz="872585"/>
              <a:r>
                <a:rPr lang="en-US" sz="900" dirty="0">
                  <a:solidFill>
                    <a:srgbClr val="002060"/>
                  </a:solidFill>
                  <a:cs typeface="Calibri" panose="020F0502020204030204" pitchFamily="34" charset="0"/>
                </a:rPr>
                <a:t>Mujtaba Saqib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/>
          <a:srcRect l="19981" t="19114" r="72555" b="67616"/>
          <a:stretch/>
        </p:blipFill>
        <p:spPr>
          <a:xfrm>
            <a:off x="1077314" y="4968842"/>
            <a:ext cx="809605" cy="809605"/>
          </a:xfrm>
          <a:prstGeom prst="rect">
            <a:avLst/>
          </a:prstGeom>
        </p:spPr>
      </p:pic>
      <p:grpSp>
        <p:nvGrpSpPr>
          <p:cNvPr id="74" name="Group 73"/>
          <p:cNvGrpSpPr/>
          <p:nvPr/>
        </p:nvGrpSpPr>
        <p:grpSpPr>
          <a:xfrm>
            <a:off x="5937064" y="5401589"/>
            <a:ext cx="2181620" cy="1270046"/>
            <a:chOff x="10212081" y="2523441"/>
            <a:chExt cx="1945994" cy="1240603"/>
          </a:xfrm>
        </p:grpSpPr>
        <p:sp>
          <p:nvSpPr>
            <p:cNvPr id="75" name="Rectangle 74"/>
            <p:cNvSpPr>
              <a:spLocks noChangeArrowheads="1"/>
            </p:cNvSpPr>
            <p:nvPr/>
          </p:nvSpPr>
          <p:spPr bwMode="auto">
            <a:xfrm>
              <a:off x="10212081" y="2523441"/>
              <a:ext cx="1945994" cy="309788"/>
            </a:xfrm>
            <a:prstGeom prst="rect">
              <a:avLst/>
            </a:prstGeom>
            <a:solidFill>
              <a:srgbClr val="0070C0"/>
            </a:solidFill>
            <a:ln w="9525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</p:spPr>
          <p:txBody>
            <a:bodyPr lIns="122191" tIns="61096" rIns="122191" bIns="61096" anchor="ctr"/>
            <a:lstStyle/>
            <a:p>
              <a:pPr algn="ctr" defTabSz="872585" eaLnBrk="0" hangingPunct="0"/>
              <a:r>
                <a:rPr lang="en-GB" sz="1400" dirty="0">
                  <a:solidFill>
                    <a:srgbClr val="FFFFFF"/>
                  </a:solidFill>
                  <a:latin typeface="Calibri" panose="020F0502020204030204" pitchFamily="34" charset="0"/>
                  <a:ea typeface="ヒラギノ角ゴ Pro W3" pitchFamily="1" charset="-128"/>
                  <a:cs typeface="Calibri" panose="020F0502020204030204" pitchFamily="34" charset="0"/>
                </a:rPr>
                <a:t>Quality Assurance</a:t>
              </a:r>
            </a:p>
          </p:txBody>
        </p:sp>
        <p:sp>
          <p:nvSpPr>
            <p:cNvPr id="76" name="Rectangle 75"/>
            <p:cNvSpPr>
              <a:spLocks noChangeArrowheads="1"/>
            </p:cNvSpPr>
            <p:nvPr/>
          </p:nvSpPr>
          <p:spPr bwMode="auto">
            <a:xfrm>
              <a:off x="10225613" y="2914680"/>
              <a:ext cx="1918930" cy="849364"/>
            </a:xfrm>
            <a:prstGeom prst="rect">
              <a:avLst/>
            </a:prstGeom>
            <a:noFill/>
            <a:ln w="25400" algn="ctr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lIns="122191" tIns="61096" rIns="122191" bIns="61096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72585" eaLnBrk="0" hangingPunct="0"/>
              <a:endParaRPr lang="en-GB" sz="1400" i="1" dirty="0">
                <a:solidFill>
                  <a:srgbClr val="1C1C1C"/>
                </a:solidFill>
                <a:ea typeface="ヒラギノ角ゴ Pro W3" pitchFamily="1" charset="-128"/>
                <a:cs typeface="Calibri" panose="020F0502020204030204" pitchFamily="34" charset="0"/>
              </a:endParaRPr>
            </a:p>
          </p:txBody>
        </p:sp>
        <p:sp>
          <p:nvSpPr>
            <p:cNvPr id="77" name="Rectangle 76"/>
            <p:cNvSpPr>
              <a:spLocks noChangeArrowheads="1"/>
            </p:cNvSpPr>
            <p:nvPr/>
          </p:nvSpPr>
          <p:spPr bwMode="auto">
            <a:xfrm>
              <a:off x="11013547" y="3347540"/>
              <a:ext cx="1073992" cy="372213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92D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72585"/>
              <a:r>
                <a:rPr lang="en-US" sz="1000" dirty="0">
                  <a:solidFill>
                    <a:srgbClr val="002060"/>
                  </a:solidFill>
                  <a:cs typeface="Calibri" panose="020F0502020204030204" pitchFamily="34" charset="0"/>
                </a:rPr>
                <a:t>Position:</a:t>
              </a:r>
            </a:p>
            <a:p>
              <a:pPr defTabSz="872585"/>
              <a:r>
                <a:rPr lang="en-US" sz="900" dirty="0">
                  <a:solidFill>
                    <a:srgbClr val="002060"/>
                  </a:solidFill>
                  <a:cs typeface="Calibri" panose="020F0502020204030204" pitchFamily="34" charset="0"/>
                </a:rPr>
                <a:t>QA Manager</a:t>
              </a:r>
            </a:p>
          </p:txBody>
        </p:sp>
        <p:sp>
          <p:nvSpPr>
            <p:cNvPr id="78" name="Rectangle 77"/>
            <p:cNvSpPr>
              <a:spLocks noChangeArrowheads="1"/>
            </p:cNvSpPr>
            <p:nvPr/>
          </p:nvSpPr>
          <p:spPr bwMode="auto">
            <a:xfrm>
              <a:off x="11013547" y="2951440"/>
              <a:ext cx="1073992" cy="377550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rgbClr val="92D05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72585"/>
              <a:r>
                <a:rPr lang="en-US" sz="1000" dirty="0">
                  <a:solidFill>
                    <a:srgbClr val="002060"/>
                  </a:solidFill>
                  <a:cs typeface="Calibri" panose="020F0502020204030204" pitchFamily="34" charset="0"/>
                </a:rPr>
                <a:t>Name:</a:t>
              </a:r>
            </a:p>
            <a:p>
              <a:pPr defTabSz="872585"/>
              <a:r>
                <a:rPr lang="en-US" sz="900" dirty="0">
                  <a:solidFill>
                    <a:srgbClr val="002060"/>
                  </a:solidFill>
                  <a:cs typeface="Calibri" panose="020F0502020204030204" pitchFamily="34" charset="0"/>
                </a:rPr>
                <a:t>Ahmer Waheed</a:t>
              </a:r>
            </a:p>
          </p:txBody>
        </p:sp>
      </p:grpSp>
      <p:pic>
        <p:nvPicPr>
          <p:cNvPr id="80" name="Picture 91">
            <a:extLst>
              <a:ext uri="{FF2B5EF4-FFF2-40B4-BE49-F238E27FC236}">
                <a16:creationId xmlns:a16="http://schemas.microsoft.com/office/drawing/2014/main" id="{81B102D5-DC2D-4C6D-B476-B45D70E20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63" b="19565"/>
          <a:stretch>
            <a:fillRect/>
          </a:stretch>
        </p:blipFill>
        <p:spPr bwMode="auto">
          <a:xfrm>
            <a:off x="1527713" y="3506655"/>
            <a:ext cx="745635" cy="818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3">
            <a:extLst>
              <a:ext uri="{FF2B5EF4-FFF2-40B4-BE49-F238E27FC236}">
                <a16:creationId xmlns:a16="http://schemas.microsoft.com/office/drawing/2014/main" id="{B3CDF3A8-E844-483A-8201-77E1CC026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539" y="5838606"/>
            <a:ext cx="778586" cy="796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96">
            <a:extLst>
              <a:ext uri="{FF2B5EF4-FFF2-40B4-BE49-F238E27FC236}">
                <a16:creationId xmlns:a16="http://schemas.microsoft.com/office/drawing/2014/main" id="{8C450B52-6F44-4C42-82BA-42A90FE39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476" y="5827135"/>
            <a:ext cx="760498" cy="851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96">
            <a:extLst>
              <a:ext uri="{FF2B5EF4-FFF2-40B4-BE49-F238E27FC236}">
                <a16:creationId xmlns:a16="http://schemas.microsoft.com/office/drawing/2014/main" id="{0423E99B-A7B9-46E0-80F7-232DAFF81EC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2" t="9406" r="21086" b="39795"/>
          <a:stretch>
            <a:fillRect/>
          </a:stretch>
        </p:blipFill>
        <p:spPr bwMode="auto">
          <a:xfrm>
            <a:off x="7285375" y="1702829"/>
            <a:ext cx="818138" cy="81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" name="Rectangle 165">
            <a:extLst>
              <a:ext uri="{FF2B5EF4-FFF2-40B4-BE49-F238E27FC236}">
                <a16:creationId xmlns:a16="http://schemas.microsoft.com/office/drawing/2014/main" id="{AD37E6A0-37F6-478C-9002-BE0974139C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9802" y="2583873"/>
            <a:ext cx="1223396" cy="449680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accent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94448" tIns="47224" rIns="94448" bIns="47224"/>
          <a:lstStyle>
            <a:lvl1pPr defTabSz="1330325">
              <a:spcBef>
                <a:spcPct val="20000"/>
              </a:spcBef>
              <a:buFont typeface="Arial" panose="020B0604020202020204" pitchFamily="34" charset="0"/>
              <a:buChar char="•"/>
              <a:defRPr sz="4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133475" indent="-434975" defTabSz="1330325">
              <a:spcBef>
                <a:spcPct val="20000"/>
              </a:spcBef>
              <a:buFont typeface="Arial" panose="020B0604020202020204" pitchFamily="34" charset="0"/>
              <a:buChar char="–"/>
              <a:defRPr sz="4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743075" indent="-347663" defTabSz="1330325">
              <a:spcBef>
                <a:spcPct val="20000"/>
              </a:spcBef>
              <a:buFont typeface="Arial" panose="020B0604020202020204" pitchFamily="34" charset="0"/>
              <a:buChar char="•"/>
              <a:defRPr sz="37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2439988" indent="-347663" defTabSz="1330325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3138488" indent="-347663" defTabSz="1330325">
              <a:spcBef>
                <a:spcPct val="20000"/>
              </a:spcBef>
              <a:buFont typeface="Arial" panose="020B0604020202020204" pitchFamily="34" charset="0"/>
              <a:buChar char="»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3595688" indent="-347663" defTabSz="13303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4052888" indent="-347663" defTabSz="13303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4510088" indent="-347663" defTabSz="13303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967288" indent="-347663" defTabSz="13303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3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None/>
              <a:defRPr/>
            </a:pPr>
            <a:r>
              <a:rPr lang="en-US" altLang="en-US" sz="9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Backup:</a:t>
            </a:r>
          </a:p>
          <a:p>
            <a:pPr algn="r">
              <a:spcBef>
                <a:spcPct val="0"/>
              </a:spcBef>
              <a:buFontTx/>
              <a:buNone/>
              <a:defRPr/>
            </a:pPr>
            <a:r>
              <a:rPr lang="en-US" altLang="en-US" sz="900" dirty="0">
                <a:solidFill>
                  <a:srgbClr val="002060"/>
                </a:solidFill>
                <a:latin typeface="+mn-lt"/>
                <a:cs typeface="Calibri" panose="020F0502020204030204" pitchFamily="34" charset="0"/>
              </a:rPr>
              <a:t>Asher Kazmi</a:t>
            </a:r>
          </a:p>
        </p:txBody>
      </p:sp>
      <p:pic>
        <p:nvPicPr>
          <p:cNvPr id="85" name="Picture 112">
            <a:extLst>
              <a:ext uri="{FF2B5EF4-FFF2-40B4-BE49-F238E27FC236}">
                <a16:creationId xmlns:a16="http://schemas.microsoft.com/office/drawing/2014/main" id="{7EBD6A1D-FC92-463F-ACEE-E42666F3A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881" y="2592811"/>
            <a:ext cx="427645" cy="398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" name="Picture 87">
            <a:extLst>
              <a:ext uri="{FF2B5EF4-FFF2-40B4-BE49-F238E27FC236}">
                <a16:creationId xmlns:a16="http://schemas.microsoft.com/office/drawing/2014/main" id="{F63E8F2E-DECC-4F4D-B6D8-0CD4E6606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" t="15173" r="1566" b="7213"/>
          <a:stretch>
            <a:fillRect/>
          </a:stretch>
        </p:blipFill>
        <p:spPr bwMode="auto">
          <a:xfrm>
            <a:off x="9918200" y="2094399"/>
            <a:ext cx="800585" cy="85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95686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">
  <a:themeElements>
    <a:clrScheme name="NW 1015">
      <a:dk1>
        <a:sysClr val="windowText" lastClr="000000"/>
      </a:dk1>
      <a:lt1>
        <a:sysClr val="window" lastClr="FFFFFF"/>
      </a:lt1>
      <a:dk2>
        <a:srgbClr val="7F7F7F"/>
      </a:dk2>
      <a:lt2>
        <a:srgbClr val="E7E6E6"/>
      </a:lt2>
      <a:accent1>
        <a:srgbClr val="009DE0"/>
      </a:accent1>
      <a:accent2>
        <a:srgbClr val="1D297B"/>
      </a:accent2>
      <a:accent3>
        <a:srgbClr val="952477"/>
      </a:accent3>
      <a:accent4>
        <a:srgbClr val="AC77B3"/>
      </a:accent4>
      <a:accent5>
        <a:srgbClr val="1371B7"/>
      </a:accent5>
      <a:accent6>
        <a:srgbClr val="4F4493"/>
      </a:accent6>
      <a:hlink>
        <a:srgbClr val="0563C1"/>
      </a:hlink>
      <a:folHlink>
        <a:srgbClr val="954F72"/>
      </a:folHlink>
    </a:clrScheme>
    <a:fontScheme name="Personnalisé 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2432</TotalTime>
  <Words>141</Words>
  <Application>Microsoft Office PowerPoint</Application>
  <PresentationFormat>Widescreen</PresentationFormat>
  <Paragraphs>60</Paragraphs>
  <Slides>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1</vt:lpstr>
      <vt:lpstr>think-cell Slide</vt:lpstr>
      <vt:lpstr>AWS Team</vt:lpstr>
      <vt:lpstr>PowerPoint Presentation</vt:lpstr>
    </vt:vector>
  </TitlesOfParts>
  <Company>Nestle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Islamabad AWS Time lines</dc:title>
  <dc:creator>Afnan Amjad</dc:creator>
  <cp:keywords>AWS</cp:keywords>
  <cp:lastModifiedBy>Ehsan,Sidra,Karachi,Safety-KHI</cp:lastModifiedBy>
  <cp:revision>74</cp:revision>
  <dcterms:created xsi:type="dcterms:W3CDTF">2017-05-03T09:22:46Z</dcterms:created>
  <dcterms:modified xsi:type="dcterms:W3CDTF">2021-05-23T12:37:47Z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ada0a2f-b917-4d51-b0d0-d418a10c8b23_Enabled">
    <vt:lpwstr>True</vt:lpwstr>
  </property>
  <property fmtid="{D5CDD505-2E9C-101B-9397-08002B2CF9AE}" pid="3" name="MSIP_Label_1ada0a2f-b917-4d51-b0d0-d418a10c8b23_SiteId">
    <vt:lpwstr>12a3af23-a769-4654-847f-958f3d479f4a</vt:lpwstr>
  </property>
  <property fmtid="{D5CDD505-2E9C-101B-9397-08002B2CF9AE}" pid="4" name="MSIP_Label_1ada0a2f-b917-4d51-b0d0-d418a10c8b23_Owner">
    <vt:lpwstr>Sidra.Ehsan@PK.nestle.com</vt:lpwstr>
  </property>
  <property fmtid="{D5CDD505-2E9C-101B-9397-08002B2CF9AE}" pid="5" name="MSIP_Label_1ada0a2f-b917-4d51-b0d0-d418a10c8b23_SetDate">
    <vt:lpwstr>2020-01-12T12:38:50.8604635Z</vt:lpwstr>
  </property>
  <property fmtid="{D5CDD505-2E9C-101B-9397-08002B2CF9AE}" pid="6" name="MSIP_Label_1ada0a2f-b917-4d51-b0d0-d418a10c8b23_Name">
    <vt:lpwstr>General Use</vt:lpwstr>
  </property>
  <property fmtid="{D5CDD505-2E9C-101B-9397-08002B2CF9AE}" pid="7" name="MSIP_Label_1ada0a2f-b917-4d51-b0d0-d418a10c8b23_Application">
    <vt:lpwstr>Microsoft Azure Information Protection</vt:lpwstr>
  </property>
  <property fmtid="{D5CDD505-2E9C-101B-9397-08002B2CF9AE}" pid="8" name="MSIP_Label_1ada0a2f-b917-4d51-b0d0-d418a10c8b23_ActionId">
    <vt:lpwstr>f1387312-31c0-4255-a5dc-cca61b376bc2</vt:lpwstr>
  </property>
  <property fmtid="{D5CDD505-2E9C-101B-9397-08002B2CF9AE}" pid="9" name="MSIP_Label_1ada0a2f-b917-4d51-b0d0-d418a10c8b23_Extended_MSFT_Method">
    <vt:lpwstr>Automatic</vt:lpwstr>
  </property>
  <property fmtid="{D5CDD505-2E9C-101B-9397-08002B2CF9AE}" pid="10" name="Sensitivity">
    <vt:lpwstr>General Use</vt:lpwstr>
  </property>
</Properties>
</file>